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87" r:id="rId8"/>
    <p:sldId id="317" r:id="rId9"/>
    <p:sldId id="312" r:id="rId10"/>
    <p:sldId id="289" r:id="rId11"/>
    <p:sldId id="291" r:id="rId12"/>
    <p:sldId id="292" r:id="rId13"/>
    <p:sldId id="293" r:id="rId14"/>
    <p:sldId id="290" r:id="rId15"/>
    <p:sldId id="297" r:id="rId16"/>
    <p:sldId id="296" r:id="rId17"/>
    <p:sldId id="319" r:id="rId18"/>
    <p:sldId id="318" r:id="rId19"/>
    <p:sldId id="316" r:id="rId20"/>
    <p:sldId id="320" r:id="rId21"/>
    <p:sldId id="301" r:id="rId22"/>
    <p:sldId id="303" r:id="rId23"/>
    <p:sldId id="304" r:id="rId24"/>
    <p:sldId id="305" r:id="rId25"/>
    <p:sldId id="306" r:id="rId26"/>
    <p:sldId id="307" r:id="rId27"/>
    <p:sldId id="263" r:id="rId28"/>
    <p:sldId id="258" r:id="rId29"/>
    <p:sldId id="264" r:id="rId30"/>
    <p:sldId id="265" r:id="rId31"/>
    <p:sldId id="285" r:id="rId32"/>
    <p:sldId id="308" r:id="rId33"/>
    <p:sldId id="286" r:id="rId34"/>
    <p:sldId id="311" r:id="rId35"/>
    <p:sldId id="266" r:id="rId36"/>
    <p:sldId id="267" r:id="rId37"/>
    <p:sldId id="271" r:id="rId38"/>
    <p:sldId id="327" r:id="rId39"/>
    <p:sldId id="326" r:id="rId40"/>
    <p:sldId id="279" r:id="rId41"/>
    <p:sldId id="321" r:id="rId42"/>
    <p:sldId id="323" r:id="rId43"/>
    <p:sldId id="322" r:id="rId44"/>
    <p:sldId id="315" r:id="rId45"/>
    <p:sldId id="309" r:id="rId46"/>
    <p:sldId id="328" r:id="rId47"/>
    <p:sldId id="329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EFF3F-6CEC-4B94-9948-B958A40D3C95}" v="351" dt="2020-12-10T12:15:38.189"/>
    <p1510:client id="{0083612B-C6E3-4586-9857-81A8EB291ACE}" v="1597" dt="2020-12-10T09:02:16.340"/>
    <p1510:client id="{09513949-A1EE-4F56-AC11-96027D10EE86}" v="148" dt="2020-12-10T11:54:44.286"/>
    <p1510:client id="{1BDC7B40-6B06-41B3-9A60-31133D49A45D}" v="1562" dt="2020-12-10T14:00:21.493"/>
    <p1510:client id="{21EB3739-5D02-4425-B627-1BFB8C19DB74}" v="776" dt="2020-12-10T08:39:18.272"/>
    <p1510:client id="{233144B1-D25B-4B7F-A6B4-93511E25D2B1}" v="87" dt="2020-12-10T10:45:39.846"/>
    <p1510:client id="{23D05A1B-CAF1-415A-85F9-D805A48A34CA}" v="6" dt="2020-12-10T11:43:16.390"/>
    <p1510:client id="{25CA2928-70D0-4C82-ADB3-2C5D49C5081B}" v="178" dt="2020-12-11T09:33:21.559"/>
    <p1510:client id="{28255C7D-E655-4509-BEED-0D220D787744}" v="5" dt="2020-12-14T12:02:49.855"/>
    <p1510:client id="{2D9A6E8E-9E12-40E6-8048-863E00983380}" v="277" dt="2020-12-10T11:05:25.004"/>
    <p1510:client id="{2FDE23F8-37F7-49D2-95D0-FCC78594C021}" v="7" dt="2021-02-01T14:10:36.441"/>
    <p1510:client id="{334A58DC-7E47-48ED-A519-6FA76B440C0D}" v="210" dt="2020-12-10T14:38:36.923"/>
    <p1510:client id="{359E664B-BE17-4290-9706-0B7CEBF3F070}" v="11" dt="2022-01-24T12:33:33.572"/>
    <p1510:client id="{38B67C5D-6C92-43C2-936D-0E6BF442E8F5}" v="107" dt="2020-12-14T12:55:50.261"/>
    <p1510:client id="{3A1FA389-5E65-4682-99A8-E9175712982D}" v="58" dt="2020-12-11T09:45:18.315"/>
    <p1510:client id="{3A58DA69-FFD1-4728-8AD0-F7CD89637E3C}" v="2618" dt="2020-12-10T14:13:00.112"/>
    <p1510:client id="{5081F867-8711-4F61-AF63-B569965A2425}" v="64" dt="2020-12-10T14:27:27.343"/>
    <p1510:client id="{50A66FC3-67B6-41EC-8CBB-C82F79573318}" v="248" dt="2020-12-10T14:45:16.041"/>
    <p1510:client id="{5ECE9AB0-082A-462F-8313-4D4254744F8F}" v="169" dt="2020-12-10T15:08:46.550"/>
    <p1510:client id="{6A9EE1AC-5413-4E8E-B198-934A611821D2}" v="1917" dt="2020-12-14T13:30:51.807"/>
    <p1510:client id="{6DB0DC19-CCEB-484D-BA01-9D12279283BC}" v="1" dt="2020-12-11T09:52:49.551"/>
    <p1510:client id="{7C71D65A-ACEE-432D-AF55-E5C20962AEAE}" v="948" dt="2020-12-10T11:41:23.777"/>
    <p1510:client id="{7D2E3363-CF86-493E-B803-C9C6663BDEFB}" v="395" dt="2020-12-14T13:43:48.357"/>
    <p1510:client id="{7D7BD956-3ECB-4328-B8E6-9FB982B17756}" v="4" dt="2020-12-10T08:41:13.838"/>
    <p1510:client id="{7F7F95FA-1A7A-439C-BFDC-A7DAA352570E}" v="1332" dt="2020-12-10T10:29:14.488"/>
    <p1510:client id="{96652B15-5ADF-4EEF-8C79-42E3560F8E66}" v="79" dt="2022-01-20T08:14:03.279"/>
    <p1510:client id="{ADD15E5A-9C38-4CB1-97C2-C69E51BB7590}" v="12" dt="2020-12-10T09:12:49.142"/>
    <p1510:client id="{BC3D3778-CC49-40A7-BD45-F5A33536F168}" v="194" dt="2020-12-11T09:59:13.139"/>
    <p1510:client id="{CF7DE5A7-F36C-4E44-AB20-8C3489D33A76}" v="2306" dt="2020-12-14T13:34:33.238"/>
    <p1510:client id="{DC0C35DB-10DB-4303-B4A7-FB902CFB64DA}" v="598" dt="2020-12-10T10:22:27.465"/>
    <p1510:client id="{DF4ADC4B-6A07-40B2-B966-7EDEB6CEA919}" v="408" dt="2020-12-10T09:12:43.644"/>
    <p1510:client id="{E439FE4C-D2BA-48A6-93D0-5E1AB9BEF930}" v="2" dt="2020-12-11T09:37:30.356"/>
    <p1510:client id="{F4552F05-81F2-4EC5-AD75-379FF132BA66}" v="860" dt="2020-12-11T09:20:23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Moons" userId="S::ruth.moons@kids.be::a7df02d2-0dba-410a-8eb5-10b8e7a1baf7" providerId="AD" clId="Web-{7D2E3363-CF86-493E-B803-C9C6663BDEFB}"/>
    <pc:docChg chg="modSld">
      <pc:chgData name="Ruth Moons" userId="S::ruth.moons@kids.be::a7df02d2-0dba-410a-8eb5-10b8e7a1baf7" providerId="AD" clId="Web-{7D2E3363-CF86-493E-B803-C9C6663BDEFB}" dt="2020-12-14T13:43:48.357" v="384" actId="20577"/>
      <pc:docMkLst>
        <pc:docMk/>
      </pc:docMkLst>
      <pc:sldChg chg="modSp">
        <pc:chgData name="Ruth Moons" userId="S::ruth.moons@kids.be::a7df02d2-0dba-410a-8eb5-10b8e7a1baf7" providerId="AD" clId="Web-{7D2E3363-CF86-493E-B803-C9C6663BDEFB}" dt="2020-12-14T13:41:09.832" v="99" actId="20577"/>
        <pc:sldMkLst>
          <pc:docMk/>
          <pc:sldMk cId="867574025" sldId="258"/>
        </pc:sldMkLst>
        <pc:spChg chg="mod">
          <ac:chgData name="Ruth Moons" userId="S::ruth.moons@kids.be::a7df02d2-0dba-410a-8eb5-10b8e7a1baf7" providerId="AD" clId="Web-{7D2E3363-CF86-493E-B803-C9C6663BDEFB}" dt="2020-12-14T13:41:09.832" v="99" actId="20577"/>
          <ac:spMkLst>
            <pc:docMk/>
            <pc:sldMk cId="867574025" sldId="258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41:35.287" v="111" actId="20577"/>
        <pc:sldMkLst>
          <pc:docMk/>
          <pc:sldMk cId="1217025468" sldId="264"/>
        </pc:sldMkLst>
        <pc:spChg chg="mod">
          <ac:chgData name="Ruth Moons" userId="S::ruth.moons@kids.be::a7df02d2-0dba-410a-8eb5-10b8e7a1baf7" providerId="AD" clId="Web-{7D2E3363-CF86-493E-B803-C9C6663BDEFB}" dt="2020-12-14T13:41:35.287" v="111" actId="20577"/>
          <ac:spMkLst>
            <pc:docMk/>
            <pc:sldMk cId="1217025468" sldId="264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43:16.308" v="374" actId="20577"/>
        <pc:sldMkLst>
          <pc:docMk/>
          <pc:sldMk cId="857166545" sldId="265"/>
        </pc:sldMkLst>
        <pc:spChg chg="mod">
          <ac:chgData name="Ruth Moons" userId="S::ruth.moons@kids.be::a7df02d2-0dba-410a-8eb5-10b8e7a1baf7" providerId="AD" clId="Web-{7D2E3363-CF86-493E-B803-C9C6663BDEFB}" dt="2020-12-14T13:43:16.308" v="374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43:36.153" v="378" actId="20577"/>
        <pc:sldMkLst>
          <pc:docMk/>
          <pc:sldMk cId="3606609985" sldId="267"/>
        </pc:sldMkLst>
        <pc:spChg chg="mod">
          <ac:chgData name="Ruth Moons" userId="S::ruth.moons@kids.be::a7df02d2-0dba-410a-8eb5-10b8e7a1baf7" providerId="AD" clId="Web-{7D2E3363-CF86-493E-B803-C9C6663BDEFB}" dt="2020-12-14T13:43:36.153" v="378" actId="20577"/>
          <ac:spMkLst>
            <pc:docMk/>
            <pc:sldMk cId="3606609985" sldId="267"/>
            <ac:spMk id="4" creationId="{F816736B-D420-41A9-8FC3-9F2C6905A2ED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43:48.357" v="383" actId="20577"/>
        <pc:sldMkLst>
          <pc:docMk/>
          <pc:sldMk cId="2363235617" sldId="271"/>
        </pc:sldMkLst>
        <pc:spChg chg="mod">
          <ac:chgData name="Ruth Moons" userId="S::ruth.moons@kids.be::a7df02d2-0dba-410a-8eb5-10b8e7a1baf7" providerId="AD" clId="Web-{7D2E3363-CF86-493E-B803-C9C6663BDEFB}" dt="2020-12-14T13:43:48.357" v="383" actId="20577"/>
          <ac:spMkLst>
            <pc:docMk/>
            <pc:sldMk cId="2363235617" sldId="271"/>
            <ac:spMk id="4" creationId="{E2B7A9C7-0DDC-4214-9EE0-1118DAE38202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38:56.824" v="9" actId="20577"/>
        <pc:sldMkLst>
          <pc:docMk/>
          <pc:sldMk cId="3173809083" sldId="317"/>
        </pc:sldMkLst>
        <pc:spChg chg="mod">
          <ac:chgData name="Ruth Moons" userId="S::ruth.moons@kids.be::a7df02d2-0dba-410a-8eb5-10b8e7a1baf7" providerId="AD" clId="Web-{7D2E3363-CF86-493E-B803-C9C6663BDEFB}" dt="2020-12-14T13:38:56.824" v="9" actId="20577"/>
          <ac:spMkLst>
            <pc:docMk/>
            <pc:sldMk cId="3173809083" sldId="317"/>
            <ac:spMk id="4" creationId="{B0240033-E22C-4591-A202-86F581E59FBD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39:36.779" v="20" actId="1076"/>
        <pc:sldMkLst>
          <pc:docMk/>
          <pc:sldMk cId="1439807642" sldId="319"/>
        </pc:sldMkLst>
        <pc:spChg chg="mod">
          <ac:chgData name="Ruth Moons" userId="S::ruth.moons@kids.be::a7df02d2-0dba-410a-8eb5-10b8e7a1baf7" providerId="AD" clId="Web-{7D2E3363-CF86-493E-B803-C9C6663BDEFB}" dt="2020-12-14T13:39:36.779" v="20" actId="1076"/>
          <ac:spMkLst>
            <pc:docMk/>
            <pc:sldMk cId="1439807642" sldId="319"/>
            <ac:spMk id="3" creationId="{9865561B-1314-4CE1-B77B-C3E0059840DD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39:49.671" v="23" actId="20577"/>
        <pc:sldMkLst>
          <pc:docMk/>
          <pc:sldMk cId="3424659111" sldId="320"/>
        </pc:sldMkLst>
        <pc:spChg chg="mod">
          <ac:chgData name="Ruth Moons" userId="S::ruth.moons@kids.be::a7df02d2-0dba-410a-8eb5-10b8e7a1baf7" providerId="AD" clId="Web-{7D2E3363-CF86-493E-B803-C9C6663BDEFB}" dt="2020-12-14T13:39:49.671" v="23" actId="20577"/>
          <ac:spMkLst>
            <pc:docMk/>
            <pc:sldMk cId="3424659111" sldId="320"/>
            <ac:spMk id="3" creationId="{11AFE7ED-75AD-4B07-83F2-CD16500D0353}"/>
          </ac:spMkLst>
        </pc:spChg>
      </pc:sldChg>
      <pc:sldChg chg="modSp">
        <pc:chgData name="Ruth Moons" userId="S::ruth.moons@kids.be::a7df02d2-0dba-410a-8eb5-10b8e7a1baf7" providerId="AD" clId="Web-{7D2E3363-CF86-493E-B803-C9C6663BDEFB}" dt="2020-12-14T13:38:37.369" v="6"/>
        <pc:sldMkLst>
          <pc:docMk/>
          <pc:sldMk cId="2048668184" sldId="328"/>
        </pc:sldMkLst>
        <pc:graphicFrameChg chg="modGraphic">
          <ac:chgData name="Ruth Moons" userId="S::ruth.moons@kids.be::a7df02d2-0dba-410a-8eb5-10b8e7a1baf7" providerId="AD" clId="Web-{7D2E3363-CF86-493E-B803-C9C6663BDEFB}" dt="2020-12-14T13:38:37.369" v="6"/>
          <ac:graphicFrameMkLst>
            <pc:docMk/>
            <pc:sldMk cId="2048668184" sldId="328"/>
            <ac:graphicFrameMk id="4" creationId="{45654F68-2896-4318-98D0-9EC3BD30AC63}"/>
          </ac:graphicFrameMkLst>
        </pc:graphicFrameChg>
      </pc:sldChg>
      <pc:sldChg chg="modSp">
        <pc:chgData name="Ruth Moons" userId="S::ruth.moons@kids.be::a7df02d2-0dba-410a-8eb5-10b8e7a1baf7" providerId="AD" clId="Web-{7D2E3363-CF86-493E-B803-C9C6663BDEFB}" dt="2020-12-14T13:38:28.900" v="4" actId="20577"/>
        <pc:sldMkLst>
          <pc:docMk/>
          <pc:sldMk cId="3011838637" sldId="329"/>
        </pc:sldMkLst>
        <pc:spChg chg="mod">
          <ac:chgData name="Ruth Moons" userId="S::ruth.moons@kids.be::a7df02d2-0dba-410a-8eb5-10b8e7a1baf7" providerId="AD" clId="Web-{7D2E3363-CF86-493E-B803-C9C6663BDEFB}" dt="2020-12-14T13:38:28.900" v="4" actId="20577"/>
          <ac:spMkLst>
            <pc:docMk/>
            <pc:sldMk cId="3011838637" sldId="329"/>
            <ac:spMk id="3" creationId="{E293A256-A39A-4D4F-B19A-3949621F6B27}"/>
          </ac:spMkLst>
        </pc:spChg>
      </pc:sldChg>
    </pc:docChg>
  </pc:docChgLst>
  <pc:docChgLst>
    <pc:chgData name="Margo Nulens" userId="S::margo@kids.be::e7744a82-d0f2-4922-9bbb-3aa5090a9e17" providerId="AD" clId="Web-{3A1FA389-5E65-4682-99A8-E9175712982D}"/>
    <pc:docChg chg="addSld delSld modSld sldOrd">
      <pc:chgData name="Margo Nulens" userId="S::margo@kids.be::e7744a82-d0f2-4922-9bbb-3aa5090a9e17" providerId="AD" clId="Web-{3A1FA389-5E65-4682-99A8-E9175712982D}" dt="2020-12-11T09:45:18.315" v="51" actId="1076"/>
      <pc:docMkLst>
        <pc:docMk/>
      </pc:docMkLst>
      <pc:sldChg chg="del">
        <pc:chgData name="Margo Nulens" userId="S::margo@kids.be::e7744a82-d0f2-4922-9bbb-3aa5090a9e17" providerId="AD" clId="Web-{3A1FA389-5E65-4682-99A8-E9175712982D}" dt="2020-12-11T09:36:15.552" v="1"/>
        <pc:sldMkLst>
          <pc:docMk/>
          <pc:sldMk cId="2474077179" sldId="310"/>
        </pc:sldMkLst>
      </pc:sldChg>
      <pc:sldChg chg="ord">
        <pc:chgData name="Margo Nulens" userId="S::margo@kids.be::e7744a82-d0f2-4922-9bbb-3aa5090a9e17" providerId="AD" clId="Web-{3A1FA389-5E65-4682-99A8-E9175712982D}" dt="2020-12-11T09:40:20.714" v="12"/>
        <pc:sldMkLst>
          <pc:docMk/>
          <pc:sldMk cId="403936763" sldId="311"/>
        </pc:sldMkLst>
      </pc:sldChg>
      <pc:sldChg chg="addSp delSp modSp new ord">
        <pc:chgData name="Margo Nulens" userId="S::margo@kids.be::e7744a82-d0f2-4922-9bbb-3aa5090a9e17" providerId="AD" clId="Web-{3A1FA389-5E65-4682-99A8-E9175712982D}" dt="2020-12-11T09:45:18.315" v="51" actId="1076"/>
        <pc:sldMkLst>
          <pc:docMk/>
          <pc:sldMk cId="2790965065" sldId="315"/>
        </pc:sldMkLst>
        <pc:spChg chg="mod">
          <ac:chgData name="Margo Nulens" userId="S::margo@kids.be::e7744a82-d0f2-4922-9bbb-3aa5090a9e17" providerId="AD" clId="Web-{3A1FA389-5E65-4682-99A8-E9175712982D}" dt="2020-12-11T09:45:18.315" v="51" actId="1076"/>
          <ac:spMkLst>
            <pc:docMk/>
            <pc:sldMk cId="2790965065" sldId="315"/>
            <ac:spMk id="2" creationId="{EE03E831-0767-40F1-8FDB-9149310B02A9}"/>
          </ac:spMkLst>
        </pc:spChg>
        <pc:spChg chg="del mod">
          <ac:chgData name="Margo Nulens" userId="S::margo@kids.be::e7744a82-d0f2-4922-9bbb-3aa5090a9e17" providerId="AD" clId="Web-{3A1FA389-5E65-4682-99A8-E9175712982D}" dt="2020-12-11T09:38:22.242" v="6"/>
          <ac:spMkLst>
            <pc:docMk/>
            <pc:sldMk cId="2790965065" sldId="315"/>
            <ac:spMk id="3" creationId="{EBBE8882-F119-4CDA-A8FD-FE475C80C39A}"/>
          </ac:spMkLst>
        </pc:spChg>
        <pc:spChg chg="add">
          <ac:chgData name="Margo Nulens" userId="S::margo@kids.be::e7744a82-d0f2-4922-9bbb-3aa5090a9e17" providerId="AD" clId="Web-{3A1FA389-5E65-4682-99A8-E9175712982D}" dt="2020-12-11T09:43:41.687" v="40"/>
          <ac:spMkLst>
            <pc:docMk/>
            <pc:sldMk cId="2790965065" sldId="315"/>
            <ac:spMk id="9" creationId="{D0D05BE2-05EF-49A0-916E-C5058C6AF7C9}"/>
          </ac:spMkLst>
        </pc:spChg>
        <pc:picChg chg="add mod ord">
          <ac:chgData name="Margo Nulens" userId="S::margo@kids.be::e7744a82-d0f2-4922-9bbb-3aa5090a9e17" providerId="AD" clId="Web-{3A1FA389-5E65-4682-99A8-E9175712982D}" dt="2020-12-11T09:43:01.702" v="32" actId="14100"/>
          <ac:picMkLst>
            <pc:docMk/>
            <pc:sldMk cId="2790965065" sldId="315"/>
            <ac:picMk id="4" creationId="{76B801A8-4977-4B52-AD90-4AFEF1D34E26}"/>
          </ac:picMkLst>
        </pc:picChg>
        <pc:picChg chg="add mod">
          <ac:chgData name="Margo Nulens" userId="S::margo@kids.be::e7744a82-d0f2-4922-9bbb-3aa5090a9e17" providerId="AD" clId="Web-{3A1FA389-5E65-4682-99A8-E9175712982D}" dt="2020-12-11T09:43:04.514" v="33" actId="1076"/>
          <ac:picMkLst>
            <pc:docMk/>
            <pc:sldMk cId="2790965065" sldId="315"/>
            <ac:picMk id="5" creationId="{658533ED-658F-4B48-84A9-6CD4C62BFC6F}"/>
          </ac:picMkLst>
        </pc:picChg>
        <pc:picChg chg="add mod">
          <ac:chgData name="Margo Nulens" userId="S::margo@kids.be::e7744a82-d0f2-4922-9bbb-3aa5090a9e17" providerId="AD" clId="Web-{3A1FA389-5E65-4682-99A8-E9175712982D}" dt="2020-12-11T09:43:08.655" v="34" actId="1076"/>
          <ac:picMkLst>
            <pc:docMk/>
            <pc:sldMk cId="2790965065" sldId="315"/>
            <ac:picMk id="6" creationId="{3DC5AB08-4E12-43A9-8C40-87C93A9707B3}"/>
          </ac:picMkLst>
        </pc:picChg>
        <pc:picChg chg="add mod">
          <ac:chgData name="Margo Nulens" userId="S::margo@kids.be::e7744a82-d0f2-4922-9bbb-3aa5090a9e17" providerId="AD" clId="Web-{3A1FA389-5E65-4682-99A8-E9175712982D}" dt="2020-12-11T09:43:10.796" v="35" actId="1076"/>
          <ac:picMkLst>
            <pc:docMk/>
            <pc:sldMk cId="2790965065" sldId="315"/>
            <ac:picMk id="7" creationId="{951C6974-9600-4ED3-8BA8-EC5C0757FB04}"/>
          </ac:picMkLst>
        </pc:picChg>
        <pc:picChg chg="add mod">
          <ac:chgData name="Margo Nulens" userId="S::margo@kids.be::e7744a82-d0f2-4922-9bbb-3aa5090a9e17" providerId="AD" clId="Web-{3A1FA389-5E65-4682-99A8-E9175712982D}" dt="2020-12-11T09:43:22.249" v="39" actId="1076"/>
          <ac:picMkLst>
            <pc:docMk/>
            <pc:sldMk cId="2790965065" sldId="315"/>
            <ac:picMk id="8" creationId="{5C96F1FF-5C52-4083-9671-308EE4B119C7}"/>
          </ac:picMkLst>
        </pc:picChg>
        <pc:picChg chg="add mod">
          <ac:chgData name="Margo Nulens" userId="S::margo@kids.be::e7744a82-d0f2-4922-9bbb-3aa5090a9e17" providerId="AD" clId="Web-{3A1FA389-5E65-4682-99A8-E9175712982D}" dt="2020-12-11T09:44:59.017" v="50" actId="14100"/>
          <ac:picMkLst>
            <pc:docMk/>
            <pc:sldMk cId="2790965065" sldId="315"/>
            <ac:picMk id="10" creationId="{201E859C-1C49-4107-BC5B-07A98C43D7DD}"/>
          </ac:picMkLst>
        </pc:picChg>
      </pc:sldChg>
    </pc:docChg>
  </pc:docChgLst>
  <pc:docChgLst>
    <pc:chgData name="Ruth Moons" userId="S::ruth.moons@kids.be::a7df02d2-0dba-410a-8eb5-10b8e7a1baf7" providerId="AD" clId="Web-{001EFF3F-6CEC-4B94-9948-B958A40D3C95}"/>
    <pc:docChg chg="modSld">
      <pc:chgData name="Ruth Moons" userId="S::ruth.moons@kids.be::a7df02d2-0dba-410a-8eb5-10b8e7a1baf7" providerId="AD" clId="Web-{001EFF3F-6CEC-4B94-9948-B958A40D3C95}" dt="2020-12-10T12:15:38.189" v="349" actId="20577"/>
      <pc:docMkLst>
        <pc:docMk/>
      </pc:docMkLst>
      <pc:sldChg chg="modSp">
        <pc:chgData name="Ruth Moons" userId="S::ruth.moons@kids.be::a7df02d2-0dba-410a-8eb5-10b8e7a1baf7" providerId="AD" clId="Web-{001EFF3F-6CEC-4B94-9948-B958A40D3C95}" dt="2020-12-10T12:15:01.814" v="330" actId="20577"/>
        <pc:sldMkLst>
          <pc:docMk/>
          <pc:sldMk cId="164861841" sldId="287"/>
        </pc:sldMkLst>
        <pc:spChg chg="mod">
          <ac:chgData name="Ruth Moons" userId="S::ruth.moons@kids.be::a7df02d2-0dba-410a-8eb5-10b8e7a1baf7" providerId="AD" clId="Web-{001EFF3F-6CEC-4B94-9948-B958A40D3C95}" dt="2020-12-10T12:15:01.814" v="330" actId="20577"/>
          <ac:spMkLst>
            <pc:docMk/>
            <pc:sldMk cId="164861841" sldId="287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001EFF3F-6CEC-4B94-9948-B958A40D3C95}" dt="2020-12-10T12:15:38.189" v="348" actId="20577"/>
        <pc:sldMkLst>
          <pc:docMk/>
          <pc:sldMk cId="4176145629" sldId="289"/>
        </pc:sldMkLst>
        <pc:spChg chg="mod">
          <ac:chgData name="Ruth Moons" userId="S::ruth.moons@kids.be::a7df02d2-0dba-410a-8eb5-10b8e7a1baf7" providerId="AD" clId="Web-{001EFF3F-6CEC-4B94-9948-B958A40D3C95}" dt="2020-12-10T12:15:38.189" v="348" actId="20577"/>
          <ac:spMkLst>
            <pc:docMk/>
            <pc:sldMk cId="4176145629" sldId="289"/>
            <ac:spMk id="2" creationId="{1F15589E-67A1-4B55-A767-D3C933A4DD81}"/>
          </ac:spMkLst>
        </pc:spChg>
      </pc:sldChg>
    </pc:docChg>
  </pc:docChgLst>
  <pc:docChgLst>
    <pc:chgData name="Margo Nulens" userId="S::margo@kids.be::e7744a82-d0f2-4922-9bbb-3aa5090a9e17" providerId="AD" clId="Web-{1BDC7B40-6B06-41B3-9A60-31133D49A45D}"/>
    <pc:docChg chg="addSld delSld modSld sldOrd">
      <pc:chgData name="Margo Nulens" userId="S::margo@kids.be::e7744a82-d0f2-4922-9bbb-3aa5090a9e17" providerId="AD" clId="Web-{1BDC7B40-6B06-41B3-9A60-31133D49A45D}" dt="2020-12-10T14:00:21.493" v="1553" actId="20577"/>
      <pc:docMkLst>
        <pc:docMk/>
      </pc:docMkLst>
      <pc:sldChg chg="modSp">
        <pc:chgData name="Margo Nulens" userId="S::margo@kids.be::e7744a82-d0f2-4922-9bbb-3aa5090a9e17" providerId="AD" clId="Web-{1BDC7B40-6B06-41B3-9A60-31133D49A45D}" dt="2020-12-10T13:53:36.019" v="1437" actId="20577"/>
        <pc:sldMkLst>
          <pc:docMk/>
          <pc:sldMk cId="1217025468" sldId="264"/>
        </pc:sldMkLst>
        <pc:spChg chg="mod">
          <ac:chgData name="Margo Nulens" userId="S::margo@kids.be::e7744a82-d0f2-4922-9bbb-3aa5090a9e17" providerId="AD" clId="Web-{1BDC7B40-6B06-41B3-9A60-31133D49A45D}" dt="2020-12-10T13:53:36.019" v="1437" actId="20577"/>
          <ac:spMkLst>
            <pc:docMk/>
            <pc:sldMk cId="1217025468" sldId="264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1BDC7B40-6B06-41B3-9A60-31133D49A45D}" dt="2020-12-10T13:58:19.284" v="1531" actId="20577"/>
        <pc:sldMkLst>
          <pc:docMk/>
          <pc:sldMk cId="857166545" sldId="265"/>
        </pc:sldMkLst>
        <pc:spChg chg="mod">
          <ac:chgData name="Margo Nulens" userId="S::margo@kids.be::e7744a82-d0f2-4922-9bbb-3aa5090a9e17" providerId="AD" clId="Web-{1BDC7B40-6B06-41B3-9A60-31133D49A45D}" dt="2020-12-10T13:58:19.284" v="1531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1BDC7B40-6B06-41B3-9A60-31133D49A45D}" dt="2020-12-10T11:50:05.258" v="584" actId="20577"/>
        <pc:sldMkLst>
          <pc:docMk/>
          <pc:sldMk cId="1101223305" sldId="270"/>
        </pc:sldMkLst>
        <pc:spChg chg="mod">
          <ac:chgData name="Margo Nulens" userId="S::margo@kids.be::e7744a82-d0f2-4922-9bbb-3aa5090a9e17" providerId="AD" clId="Web-{1BDC7B40-6B06-41B3-9A60-31133D49A45D}" dt="2020-12-10T11:46:30.431" v="129" actId="20577"/>
          <ac:spMkLst>
            <pc:docMk/>
            <pc:sldMk cId="1101223305" sldId="270"/>
            <ac:spMk id="2" creationId="{00000000-0000-0000-0000-000000000000}"/>
          </ac:spMkLst>
        </pc:spChg>
        <pc:spChg chg="mod">
          <ac:chgData name="Margo Nulens" userId="S::margo@kids.be::e7744a82-d0f2-4922-9bbb-3aa5090a9e17" providerId="AD" clId="Web-{1BDC7B40-6B06-41B3-9A60-31133D49A45D}" dt="2020-12-10T11:50:05.258" v="584" actId="20577"/>
          <ac:spMkLst>
            <pc:docMk/>
            <pc:sldMk cId="1101223305" sldId="270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1BDC7B40-6B06-41B3-9A60-31133D49A45D}" dt="2020-12-10T12:02:38.417" v="1273" actId="20577"/>
        <pc:sldMkLst>
          <pc:docMk/>
          <pc:sldMk cId="2871569645" sldId="274"/>
        </pc:sldMkLst>
        <pc:spChg chg="mod">
          <ac:chgData name="Margo Nulens" userId="S::margo@kids.be::e7744a82-d0f2-4922-9bbb-3aa5090a9e17" providerId="AD" clId="Web-{1BDC7B40-6B06-41B3-9A60-31133D49A45D}" dt="2020-12-10T11:51:54.468" v="639" actId="20577"/>
          <ac:spMkLst>
            <pc:docMk/>
            <pc:sldMk cId="2871569645" sldId="274"/>
            <ac:spMk id="2" creationId="{00000000-0000-0000-0000-000000000000}"/>
          </ac:spMkLst>
        </pc:spChg>
        <pc:spChg chg="mod">
          <ac:chgData name="Margo Nulens" userId="S::margo@kids.be::e7744a82-d0f2-4922-9bbb-3aa5090a9e17" providerId="AD" clId="Web-{1BDC7B40-6B06-41B3-9A60-31133D49A45D}" dt="2020-12-10T12:02:38.417" v="1273" actId="20577"/>
          <ac:spMkLst>
            <pc:docMk/>
            <pc:sldMk cId="2871569645" sldId="274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1BDC7B40-6B06-41B3-9A60-31133D49A45D}" dt="2020-12-10T12:12:31.847" v="1347" actId="20577"/>
        <pc:sldMkLst>
          <pc:docMk/>
          <pc:sldMk cId="164861841" sldId="287"/>
        </pc:sldMkLst>
        <pc:spChg chg="mod">
          <ac:chgData name="Margo Nulens" userId="S::margo@kids.be::e7744a82-d0f2-4922-9bbb-3aa5090a9e17" providerId="AD" clId="Web-{1BDC7B40-6B06-41B3-9A60-31133D49A45D}" dt="2020-12-10T12:12:31.847" v="1347" actId="20577"/>
          <ac:spMkLst>
            <pc:docMk/>
            <pc:sldMk cId="164861841" sldId="287"/>
            <ac:spMk id="3" creationId="{00000000-0000-0000-0000-000000000000}"/>
          </ac:spMkLst>
        </pc:spChg>
      </pc:sldChg>
      <pc:sldChg chg="ord">
        <pc:chgData name="Margo Nulens" userId="S::margo@kids.be::e7744a82-d0f2-4922-9bbb-3aa5090a9e17" providerId="AD" clId="Web-{1BDC7B40-6B06-41B3-9A60-31133D49A45D}" dt="2020-12-10T13:56:39.482" v="1440"/>
        <pc:sldMkLst>
          <pc:docMk/>
          <pc:sldMk cId="101701887" sldId="295"/>
        </pc:sldMkLst>
      </pc:sldChg>
      <pc:sldChg chg="modSp">
        <pc:chgData name="Margo Nulens" userId="S::margo@kids.be::e7744a82-d0f2-4922-9bbb-3aa5090a9e17" providerId="AD" clId="Web-{1BDC7B40-6B06-41B3-9A60-31133D49A45D}" dt="2020-12-10T10:59:22.796" v="6" actId="20577"/>
        <pc:sldMkLst>
          <pc:docMk/>
          <pc:sldMk cId="1281573639" sldId="296"/>
        </pc:sldMkLst>
        <pc:spChg chg="mod">
          <ac:chgData name="Margo Nulens" userId="S::margo@kids.be::e7744a82-d0f2-4922-9bbb-3aa5090a9e17" providerId="AD" clId="Web-{1BDC7B40-6B06-41B3-9A60-31133D49A45D}" dt="2020-12-10T10:59:22.796" v="6" actId="20577"/>
          <ac:spMkLst>
            <pc:docMk/>
            <pc:sldMk cId="1281573639" sldId="296"/>
            <ac:spMk id="7" creationId="{FF9C03CD-32B8-4311-A155-750236FD9122}"/>
          </ac:spMkLst>
        </pc:spChg>
      </pc:sldChg>
      <pc:sldChg chg="ord">
        <pc:chgData name="Margo Nulens" userId="S::margo@kids.be::e7744a82-d0f2-4922-9bbb-3aa5090a9e17" providerId="AD" clId="Web-{1BDC7B40-6B06-41B3-9A60-31133D49A45D}" dt="2020-12-10T13:59:23.959" v="1534"/>
        <pc:sldMkLst>
          <pc:docMk/>
          <pc:sldMk cId="2870631031" sldId="298"/>
        </pc:sldMkLst>
      </pc:sldChg>
      <pc:sldChg chg="new">
        <pc:chgData name="Margo Nulens" userId="S::margo@kids.be::e7744a82-d0f2-4922-9bbb-3aa5090a9e17" providerId="AD" clId="Web-{1BDC7B40-6B06-41B3-9A60-31133D49A45D}" dt="2020-12-10T11:00:45.781" v="9"/>
        <pc:sldMkLst>
          <pc:docMk/>
          <pc:sldMk cId="2305903848" sldId="300"/>
        </pc:sldMkLst>
      </pc:sldChg>
      <pc:sldChg chg="addSp delSp modSp new">
        <pc:chgData name="Margo Nulens" userId="S::margo@kids.be::e7744a82-d0f2-4922-9bbb-3aa5090a9e17" providerId="AD" clId="Web-{1BDC7B40-6B06-41B3-9A60-31133D49A45D}" dt="2020-12-10T11:17:50.212" v="90" actId="14100"/>
        <pc:sldMkLst>
          <pc:docMk/>
          <pc:sldMk cId="725068172" sldId="301"/>
        </pc:sldMkLst>
        <pc:spChg chg="mod">
          <ac:chgData name="Margo Nulens" userId="S::margo@kids.be::e7744a82-d0f2-4922-9bbb-3aa5090a9e17" providerId="AD" clId="Web-{1BDC7B40-6B06-41B3-9A60-31133D49A45D}" dt="2020-12-10T11:17:50.212" v="90" actId="14100"/>
          <ac:spMkLst>
            <pc:docMk/>
            <pc:sldMk cId="725068172" sldId="301"/>
            <ac:spMk id="2" creationId="{55D40C36-BD64-4968-A311-A95407139871}"/>
          </ac:spMkLst>
        </pc:spChg>
        <pc:spChg chg="del mod">
          <ac:chgData name="Margo Nulens" userId="S::margo@kids.be::e7744a82-d0f2-4922-9bbb-3aa5090a9e17" providerId="AD" clId="Web-{1BDC7B40-6B06-41B3-9A60-31133D49A45D}" dt="2020-12-10T11:04:06.048" v="21"/>
          <ac:spMkLst>
            <pc:docMk/>
            <pc:sldMk cId="725068172" sldId="301"/>
            <ac:spMk id="3" creationId="{D3BDB3AE-142D-4DD9-B041-1D5AA018C29F}"/>
          </ac:spMkLst>
        </pc:spChg>
        <pc:picChg chg="add mod ord">
          <ac:chgData name="Margo Nulens" userId="S::margo@kids.be::e7744a82-d0f2-4922-9bbb-3aa5090a9e17" providerId="AD" clId="Web-{1BDC7B40-6B06-41B3-9A60-31133D49A45D}" dt="2020-12-10T11:05:08.408" v="35" actId="14100"/>
          <ac:picMkLst>
            <pc:docMk/>
            <pc:sldMk cId="725068172" sldId="301"/>
            <ac:picMk id="4" creationId="{521AC70E-CB8A-4CC1-AA7F-BD009CB11C19}"/>
          </ac:picMkLst>
        </pc:picChg>
        <pc:picChg chg="add mod">
          <ac:chgData name="Margo Nulens" userId="S::margo@kids.be::e7744a82-d0f2-4922-9bbb-3aa5090a9e17" providerId="AD" clId="Web-{1BDC7B40-6B06-41B3-9A60-31133D49A45D}" dt="2020-12-10T11:17:27.868" v="84" actId="14100"/>
          <ac:picMkLst>
            <pc:docMk/>
            <pc:sldMk cId="725068172" sldId="301"/>
            <ac:picMk id="5" creationId="{7C18D336-BD70-40D0-862B-1A2BB07385E5}"/>
          </ac:picMkLst>
        </pc:picChg>
      </pc:sldChg>
      <pc:sldChg chg="addSp delSp modSp add del replId">
        <pc:chgData name="Margo Nulens" userId="S::margo@kids.be::e7744a82-d0f2-4922-9bbb-3aa5090a9e17" providerId="AD" clId="Web-{1BDC7B40-6B06-41B3-9A60-31133D49A45D}" dt="2020-12-10T11:12:04.225" v="49"/>
        <pc:sldMkLst>
          <pc:docMk/>
          <pc:sldMk cId="212414978" sldId="302"/>
        </pc:sldMkLst>
        <pc:spChg chg="del">
          <ac:chgData name="Margo Nulens" userId="S::margo@kids.be::e7744a82-d0f2-4922-9bbb-3aa5090a9e17" providerId="AD" clId="Web-{1BDC7B40-6B06-41B3-9A60-31133D49A45D}" dt="2020-12-10T11:09:55.036" v="38"/>
          <ac:spMkLst>
            <pc:docMk/>
            <pc:sldMk cId="212414978" sldId="302"/>
            <ac:spMk id="3" creationId="{D3BDB3AE-142D-4DD9-B041-1D5AA018C29F}"/>
          </ac:spMkLst>
        </pc:spChg>
        <pc:picChg chg="add mod ord">
          <ac:chgData name="Margo Nulens" userId="S::margo@kids.be::e7744a82-d0f2-4922-9bbb-3aa5090a9e17" providerId="AD" clId="Web-{1BDC7B40-6B06-41B3-9A60-31133D49A45D}" dt="2020-12-10T11:10:15.786" v="43" actId="1076"/>
          <ac:picMkLst>
            <pc:docMk/>
            <pc:sldMk cId="212414978" sldId="302"/>
            <ac:picMk id="4" creationId="{7B6785B7-7C4E-4845-8D77-BD1020C6961A}"/>
          </ac:picMkLst>
        </pc:picChg>
      </pc:sldChg>
      <pc:sldChg chg="addSp delSp modSp add replId">
        <pc:chgData name="Margo Nulens" userId="S::margo@kids.be::e7744a82-d0f2-4922-9bbb-3aa5090a9e17" providerId="AD" clId="Web-{1BDC7B40-6B06-41B3-9A60-31133D49A45D}" dt="2020-12-10T11:11:24.693" v="48" actId="14100"/>
        <pc:sldMkLst>
          <pc:docMk/>
          <pc:sldMk cId="1634497400" sldId="303"/>
        </pc:sldMkLst>
        <pc:spChg chg="del">
          <ac:chgData name="Margo Nulens" userId="S::margo@kids.be::e7744a82-d0f2-4922-9bbb-3aa5090a9e17" providerId="AD" clId="Web-{1BDC7B40-6B06-41B3-9A60-31133D49A45D}" dt="2020-12-10T11:10:59.865" v="44"/>
          <ac:spMkLst>
            <pc:docMk/>
            <pc:sldMk cId="1634497400" sldId="303"/>
            <ac:spMk id="3" creationId="{D3BDB3AE-142D-4DD9-B041-1D5AA018C29F}"/>
          </ac:spMkLst>
        </pc:spChg>
        <pc:picChg chg="add mod ord">
          <ac:chgData name="Margo Nulens" userId="S::margo@kids.be::e7744a82-d0f2-4922-9bbb-3aa5090a9e17" providerId="AD" clId="Web-{1BDC7B40-6B06-41B3-9A60-31133D49A45D}" dt="2020-12-10T11:11:24.693" v="48" actId="14100"/>
          <ac:picMkLst>
            <pc:docMk/>
            <pc:sldMk cId="1634497400" sldId="303"/>
            <ac:picMk id="4" creationId="{97D59550-3DAF-4668-A3B7-7CEF70A9F24C}"/>
          </ac:picMkLst>
        </pc:picChg>
      </pc:sldChg>
      <pc:sldChg chg="addSp delSp modSp add replId">
        <pc:chgData name="Margo Nulens" userId="S::margo@kids.be::e7744a82-d0f2-4922-9bbb-3aa5090a9e17" providerId="AD" clId="Web-{1BDC7B40-6B06-41B3-9A60-31133D49A45D}" dt="2020-12-10T11:16:47.149" v="77"/>
        <pc:sldMkLst>
          <pc:docMk/>
          <pc:sldMk cId="2938885576" sldId="304"/>
        </pc:sldMkLst>
        <pc:spChg chg="mod">
          <ac:chgData name="Margo Nulens" userId="S::margo@kids.be::e7744a82-d0f2-4922-9bbb-3aa5090a9e17" providerId="AD" clId="Web-{1BDC7B40-6B06-41B3-9A60-31133D49A45D}" dt="2020-12-10T11:16:47.149" v="77"/>
          <ac:spMkLst>
            <pc:docMk/>
            <pc:sldMk cId="2938885576" sldId="304"/>
            <ac:spMk id="2" creationId="{55D40C36-BD64-4968-A311-A95407139871}"/>
          </ac:spMkLst>
        </pc:spChg>
        <pc:spChg chg="del">
          <ac:chgData name="Margo Nulens" userId="S::margo@kids.be::e7744a82-d0f2-4922-9bbb-3aa5090a9e17" providerId="AD" clId="Web-{1BDC7B40-6B06-41B3-9A60-31133D49A45D}" dt="2020-12-10T11:12:46.991" v="50"/>
          <ac:spMkLst>
            <pc:docMk/>
            <pc:sldMk cId="2938885576" sldId="304"/>
            <ac:spMk id="3" creationId="{D3BDB3AE-142D-4DD9-B041-1D5AA018C29F}"/>
          </ac:spMkLst>
        </pc:spChg>
        <pc:picChg chg="add mod ord">
          <ac:chgData name="Margo Nulens" userId="S::margo@kids.be::e7744a82-d0f2-4922-9bbb-3aa5090a9e17" providerId="AD" clId="Web-{1BDC7B40-6B06-41B3-9A60-31133D49A45D}" dt="2020-12-10T11:13:39.897" v="60" actId="1076"/>
          <ac:picMkLst>
            <pc:docMk/>
            <pc:sldMk cId="2938885576" sldId="304"/>
            <ac:picMk id="4" creationId="{10D1CA0A-375C-4FA7-B443-FD2017F031C8}"/>
          </ac:picMkLst>
        </pc:picChg>
        <pc:picChg chg="add mod">
          <ac:chgData name="Margo Nulens" userId="S::margo@kids.be::e7744a82-d0f2-4922-9bbb-3aa5090a9e17" providerId="AD" clId="Web-{1BDC7B40-6B06-41B3-9A60-31133D49A45D}" dt="2020-12-10T11:16:18.727" v="71" actId="1076"/>
          <ac:picMkLst>
            <pc:docMk/>
            <pc:sldMk cId="2938885576" sldId="304"/>
            <ac:picMk id="5" creationId="{165F7A17-5670-43B5-A0A5-BF9AD64754B1}"/>
          </ac:picMkLst>
        </pc:picChg>
      </pc:sldChg>
      <pc:sldChg chg="addSp delSp modSp add replId">
        <pc:chgData name="Margo Nulens" userId="S::margo@kids.be::e7744a82-d0f2-4922-9bbb-3aa5090a9e17" providerId="AD" clId="Web-{1BDC7B40-6B06-41B3-9A60-31133D49A45D}" dt="2020-12-10T11:18:39.119" v="96" actId="1076"/>
        <pc:sldMkLst>
          <pc:docMk/>
          <pc:sldMk cId="533788707" sldId="305"/>
        </pc:sldMkLst>
        <pc:spChg chg="del">
          <ac:chgData name="Margo Nulens" userId="S::margo@kids.be::e7744a82-d0f2-4922-9bbb-3aa5090a9e17" providerId="AD" clId="Web-{1BDC7B40-6B06-41B3-9A60-31133D49A45D}" dt="2020-12-10T11:18:24.244" v="91"/>
          <ac:spMkLst>
            <pc:docMk/>
            <pc:sldMk cId="533788707" sldId="305"/>
            <ac:spMk id="3" creationId="{D3BDB3AE-142D-4DD9-B041-1D5AA018C29F}"/>
          </ac:spMkLst>
        </pc:spChg>
        <pc:picChg chg="add mod ord">
          <ac:chgData name="Margo Nulens" userId="S::margo@kids.be::e7744a82-d0f2-4922-9bbb-3aa5090a9e17" providerId="AD" clId="Web-{1BDC7B40-6B06-41B3-9A60-31133D49A45D}" dt="2020-12-10T11:18:39.119" v="96" actId="1076"/>
          <ac:picMkLst>
            <pc:docMk/>
            <pc:sldMk cId="533788707" sldId="305"/>
            <ac:picMk id="4" creationId="{F823E82C-36CC-4291-9042-DE6BE05A8B80}"/>
          </ac:picMkLst>
        </pc:picChg>
      </pc:sldChg>
      <pc:sldChg chg="addSp delSp modSp add replId">
        <pc:chgData name="Margo Nulens" userId="S::margo@kids.be::e7744a82-d0f2-4922-9bbb-3aa5090a9e17" providerId="AD" clId="Web-{1BDC7B40-6B06-41B3-9A60-31133D49A45D}" dt="2020-12-10T11:20:20.167" v="100" actId="1076"/>
        <pc:sldMkLst>
          <pc:docMk/>
          <pc:sldMk cId="1364901820" sldId="306"/>
        </pc:sldMkLst>
        <pc:spChg chg="del">
          <ac:chgData name="Margo Nulens" userId="S::margo@kids.be::e7744a82-d0f2-4922-9bbb-3aa5090a9e17" providerId="AD" clId="Web-{1BDC7B40-6B06-41B3-9A60-31133D49A45D}" dt="2020-12-10T11:20:11.886" v="97"/>
          <ac:spMkLst>
            <pc:docMk/>
            <pc:sldMk cId="1364901820" sldId="306"/>
            <ac:spMk id="3" creationId="{D3BDB3AE-142D-4DD9-B041-1D5AA018C29F}"/>
          </ac:spMkLst>
        </pc:spChg>
        <pc:picChg chg="add mod ord">
          <ac:chgData name="Margo Nulens" userId="S::margo@kids.be::e7744a82-d0f2-4922-9bbb-3aa5090a9e17" providerId="AD" clId="Web-{1BDC7B40-6B06-41B3-9A60-31133D49A45D}" dt="2020-12-10T11:20:20.167" v="100" actId="1076"/>
          <ac:picMkLst>
            <pc:docMk/>
            <pc:sldMk cId="1364901820" sldId="306"/>
            <ac:picMk id="4" creationId="{75E42B78-F351-4870-B245-08A3B0C7D86C}"/>
          </ac:picMkLst>
        </pc:picChg>
      </pc:sldChg>
      <pc:sldChg chg="addSp delSp modSp add replId">
        <pc:chgData name="Margo Nulens" userId="S::margo@kids.be::e7744a82-d0f2-4922-9bbb-3aa5090a9e17" providerId="AD" clId="Web-{1BDC7B40-6B06-41B3-9A60-31133D49A45D}" dt="2020-12-10T11:20:45.480" v="104" actId="1076"/>
        <pc:sldMkLst>
          <pc:docMk/>
          <pc:sldMk cId="589847494" sldId="307"/>
        </pc:sldMkLst>
        <pc:spChg chg="del">
          <ac:chgData name="Margo Nulens" userId="S::margo@kids.be::e7744a82-d0f2-4922-9bbb-3aa5090a9e17" providerId="AD" clId="Web-{1BDC7B40-6B06-41B3-9A60-31133D49A45D}" dt="2020-12-10T11:20:36.573" v="101"/>
          <ac:spMkLst>
            <pc:docMk/>
            <pc:sldMk cId="589847494" sldId="307"/>
            <ac:spMk id="3" creationId="{D3BDB3AE-142D-4DD9-B041-1D5AA018C29F}"/>
          </ac:spMkLst>
        </pc:spChg>
        <pc:picChg chg="add mod ord">
          <ac:chgData name="Margo Nulens" userId="S::margo@kids.be::e7744a82-d0f2-4922-9bbb-3aa5090a9e17" providerId="AD" clId="Web-{1BDC7B40-6B06-41B3-9A60-31133D49A45D}" dt="2020-12-10T11:20:45.480" v="104" actId="1076"/>
          <ac:picMkLst>
            <pc:docMk/>
            <pc:sldMk cId="589847494" sldId="307"/>
            <ac:picMk id="4" creationId="{005B8CC5-6BED-4C5D-8E0C-68DC2926A930}"/>
          </ac:picMkLst>
        </pc:picChg>
      </pc:sldChg>
      <pc:sldChg chg="add replId">
        <pc:chgData name="Margo Nulens" userId="S::margo@kids.be::e7744a82-d0f2-4922-9bbb-3aa5090a9e17" providerId="AD" clId="Web-{1BDC7B40-6B06-41B3-9A60-31133D49A45D}" dt="2020-12-10T11:00:54.234" v="17"/>
        <pc:sldMkLst>
          <pc:docMk/>
          <pc:sldMk cId="594189879" sldId="308"/>
        </pc:sldMkLst>
      </pc:sldChg>
      <pc:sldChg chg="modSp">
        <pc:chgData name="Margo Nulens" userId="S::margo@kids.be::e7744a82-d0f2-4922-9bbb-3aa5090a9e17" providerId="AD" clId="Web-{1BDC7B40-6B06-41B3-9A60-31133D49A45D}" dt="2020-12-10T14:00:18.884" v="1551" actId="20577"/>
        <pc:sldMkLst>
          <pc:docMk/>
          <pc:sldMk cId="1178154483" sldId="308"/>
        </pc:sldMkLst>
        <pc:spChg chg="mod">
          <ac:chgData name="Margo Nulens" userId="S::margo@kids.be::e7744a82-d0f2-4922-9bbb-3aa5090a9e17" providerId="AD" clId="Web-{1BDC7B40-6B06-41B3-9A60-31133D49A45D}" dt="2020-12-10T14:00:18.884" v="1551" actId="20577"/>
          <ac:spMkLst>
            <pc:docMk/>
            <pc:sldMk cId="1178154483" sldId="308"/>
            <ac:spMk id="3" creationId="{E1FCEE02-1700-457A-A4D0-7A204013CC5C}"/>
          </ac:spMkLst>
        </pc:spChg>
      </pc:sldChg>
    </pc:docChg>
  </pc:docChgLst>
  <pc:docChgLst>
    <pc:chgData name="Ruth Moons" userId="S::ruth.moons@kids.be::a7df02d2-0dba-410a-8eb5-10b8e7a1baf7" providerId="AD" clId="Web-{5081F867-8711-4F61-AF63-B569965A2425}"/>
    <pc:docChg chg="addSld modSld">
      <pc:chgData name="Ruth Moons" userId="S::ruth.moons@kids.be::a7df02d2-0dba-410a-8eb5-10b8e7a1baf7" providerId="AD" clId="Web-{5081F867-8711-4F61-AF63-B569965A2425}" dt="2020-12-10T14:27:27.343" v="63" actId="20577"/>
      <pc:docMkLst>
        <pc:docMk/>
      </pc:docMkLst>
      <pc:sldChg chg="modSp new">
        <pc:chgData name="Ruth Moons" userId="S::ruth.moons@kids.be::a7df02d2-0dba-410a-8eb5-10b8e7a1baf7" providerId="AD" clId="Web-{5081F867-8711-4F61-AF63-B569965A2425}" dt="2020-12-10T14:27:27.343" v="62" actId="20577"/>
        <pc:sldMkLst>
          <pc:docMk/>
          <pc:sldMk cId="2474077179" sldId="310"/>
        </pc:sldMkLst>
        <pc:spChg chg="mod">
          <ac:chgData name="Ruth Moons" userId="S::ruth.moons@kids.be::a7df02d2-0dba-410a-8eb5-10b8e7a1baf7" providerId="AD" clId="Web-{5081F867-8711-4F61-AF63-B569965A2425}" dt="2020-12-10T14:27:27.343" v="62" actId="20577"/>
          <ac:spMkLst>
            <pc:docMk/>
            <pc:sldMk cId="2474077179" sldId="310"/>
            <ac:spMk id="2" creationId="{0FCF5822-97C1-4042-B5F9-0C3D57B5DFDA}"/>
          </ac:spMkLst>
        </pc:spChg>
      </pc:sldChg>
    </pc:docChg>
  </pc:docChgLst>
  <pc:docChgLst>
    <pc:chgData name="Ruth Moons" userId="S::ruth.moons@kids.be::a7df02d2-0dba-410a-8eb5-10b8e7a1baf7" providerId="AD" clId="Web-{09513949-A1EE-4F56-AC11-96027D10EE86}"/>
    <pc:docChg chg="modSld">
      <pc:chgData name="Ruth Moons" userId="S::ruth.moons@kids.be::a7df02d2-0dba-410a-8eb5-10b8e7a1baf7" providerId="AD" clId="Web-{09513949-A1EE-4F56-AC11-96027D10EE86}" dt="2020-12-10T11:54:44.286" v="132" actId="1076"/>
      <pc:docMkLst>
        <pc:docMk/>
      </pc:docMkLst>
      <pc:sldChg chg="addSp modSp">
        <pc:chgData name="Ruth Moons" userId="S::ruth.moons@kids.be::a7df02d2-0dba-410a-8eb5-10b8e7a1baf7" providerId="AD" clId="Web-{09513949-A1EE-4F56-AC11-96027D10EE86}" dt="2020-12-10T11:54:44.286" v="132" actId="1076"/>
        <pc:sldMkLst>
          <pc:docMk/>
          <pc:sldMk cId="1101223305" sldId="270"/>
        </pc:sldMkLst>
        <pc:picChg chg="add mod">
          <ac:chgData name="Ruth Moons" userId="S::ruth.moons@kids.be::a7df02d2-0dba-410a-8eb5-10b8e7a1baf7" providerId="AD" clId="Web-{09513949-A1EE-4F56-AC11-96027D10EE86}" dt="2020-12-10T11:54:44.286" v="132" actId="1076"/>
          <ac:picMkLst>
            <pc:docMk/>
            <pc:sldMk cId="1101223305" sldId="270"/>
            <ac:picMk id="4" creationId="{A2259923-49CC-4E55-9E36-0B96AC48F48C}"/>
          </ac:picMkLst>
        </pc:picChg>
      </pc:sldChg>
      <pc:sldChg chg="addSp delSp modSp">
        <pc:chgData name="Ruth Moons" userId="S::ruth.moons@kids.be::a7df02d2-0dba-410a-8eb5-10b8e7a1baf7" providerId="AD" clId="Web-{09513949-A1EE-4F56-AC11-96027D10EE86}" dt="2020-12-10T11:48:46.727" v="130" actId="1076"/>
        <pc:sldMkLst>
          <pc:docMk/>
          <pc:sldMk cId="2305903848" sldId="300"/>
        </pc:sldMkLst>
        <pc:spChg chg="del">
          <ac:chgData name="Ruth Moons" userId="S::ruth.moons@kids.be::a7df02d2-0dba-410a-8eb5-10b8e7a1baf7" providerId="AD" clId="Web-{09513949-A1EE-4F56-AC11-96027D10EE86}" dt="2020-12-10T11:46:18.816" v="0"/>
          <ac:spMkLst>
            <pc:docMk/>
            <pc:sldMk cId="2305903848" sldId="300"/>
            <ac:spMk id="2" creationId="{C2FCA3A4-DD9D-41D4-822A-6A973399AF38}"/>
          </ac:spMkLst>
        </pc:spChg>
        <pc:spChg chg="del">
          <ac:chgData name="Ruth Moons" userId="S::ruth.moons@kids.be::a7df02d2-0dba-410a-8eb5-10b8e7a1baf7" providerId="AD" clId="Web-{09513949-A1EE-4F56-AC11-96027D10EE86}" dt="2020-12-10T11:46:23.410" v="1"/>
          <ac:spMkLst>
            <pc:docMk/>
            <pc:sldMk cId="2305903848" sldId="300"/>
            <ac:spMk id="3" creationId="{B86245E8-D666-4EC9-99A0-FFF71D1A74B4}"/>
          </ac:spMkLst>
        </pc:spChg>
        <pc:spChg chg="add mod">
          <ac:chgData name="Ruth Moons" userId="S::ruth.moons@kids.be::a7df02d2-0dba-410a-8eb5-10b8e7a1baf7" providerId="AD" clId="Web-{09513949-A1EE-4F56-AC11-96027D10EE86}" dt="2020-12-10T11:48:46.727" v="130" actId="1076"/>
          <ac:spMkLst>
            <pc:docMk/>
            <pc:sldMk cId="2305903848" sldId="300"/>
            <ac:spMk id="8" creationId="{02F4A1A5-5B32-46FA-93A8-22F2C33D28CF}"/>
          </ac:spMkLst>
        </pc:spChg>
        <pc:spChg chg="add mod">
          <ac:chgData name="Ruth Moons" userId="S::ruth.moons@kids.be::a7df02d2-0dba-410a-8eb5-10b8e7a1baf7" providerId="AD" clId="Web-{09513949-A1EE-4F56-AC11-96027D10EE86}" dt="2020-12-10T11:48:42.305" v="129" actId="1076"/>
          <ac:spMkLst>
            <pc:docMk/>
            <pc:sldMk cId="2305903848" sldId="300"/>
            <ac:spMk id="9" creationId="{C7CDB07C-C081-4F04-B8F7-C66C35020280}"/>
          </ac:spMkLst>
        </pc:spChg>
        <pc:graphicFrameChg chg="add mod modGraphic">
          <ac:chgData name="Ruth Moons" userId="S::ruth.moons@kids.be::a7df02d2-0dba-410a-8eb5-10b8e7a1baf7" providerId="AD" clId="Web-{09513949-A1EE-4F56-AC11-96027D10EE86}" dt="2020-12-10T11:47:33.740" v="49" actId="1076"/>
          <ac:graphicFrameMkLst>
            <pc:docMk/>
            <pc:sldMk cId="2305903848" sldId="300"/>
            <ac:graphicFrameMk id="5" creationId="{A2D90E82-7CF0-44C8-B75F-CA217F9264CB}"/>
          </ac:graphicFrameMkLst>
        </pc:graphicFrameChg>
        <pc:graphicFrameChg chg="add mod">
          <ac:chgData name="Ruth Moons" userId="S::ruth.moons@kids.be::a7df02d2-0dba-410a-8eb5-10b8e7a1baf7" providerId="AD" clId="Web-{09513949-A1EE-4F56-AC11-96027D10EE86}" dt="2020-12-10T11:47:28.724" v="48" actId="1076"/>
          <ac:graphicFrameMkLst>
            <pc:docMk/>
            <pc:sldMk cId="2305903848" sldId="300"/>
            <ac:graphicFrameMk id="7" creationId="{5AA06F1B-5200-43AC-B892-88C37AD0378D}"/>
          </ac:graphicFrameMkLst>
        </pc:graphicFrameChg>
      </pc:sldChg>
    </pc:docChg>
  </pc:docChgLst>
  <pc:docChgLst>
    <pc:chgData name="Ruth Moons" userId="S::ruth.moons@kids.be::a7df02d2-0dba-410a-8eb5-10b8e7a1baf7" providerId="AD" clId="Web-{ADD15E5A-9C38-4CB1-97C2-C69E51BB7590}"/>
    <pc:docChg chg="modSld">
      <pc:chgData name="Ruth Moons" userId="S::ruth.moons@kids.be::a7df02d2-0dba-410a-8eb5-10b8e7a1baf7" providerId="AD" clId="Web-{ADD15E5A-9C38-4CB1-97C2-C69E51BB7590}" dt="2020-12-10T09:12:49.142" v="11" actId="20577"/>
      <pc:docMkLst>
        <pc:docMk/>
      </pc:docMkLst>
      <pc:sldChg chg="modSp">
        <pc:chgData name="Ruth Moons" userId="S::ruth.moons@kids.be::a7df02d2-0dba-410a-8eb5-10b8e7a1baf7" providerId="AD" clId="Web-{ADD15E5A-9C38-4CB1-97C2-C69E51BB7590}" dt="2020-12-10T09:12:49.142" v="10" actId="20577"/>
        <pc:sldMkLst>
          <pc:docMk/>
          <pc:sldMk cId="164861841" sldId="287"/>
        </pc:sldMkLst>
        <pc:spChg chg="mod">
          <ac:chgData name="Ruth Moons" userId="S::ruth.moons@kids.be::a7df02d2-0dba-410a-8eb5-10b8e7a1baf7" providerId="AD" clId="Web-{ADD15E5A-9C38-4CB1-97C2-C69E51BB7590}" dt="2020-12-10T09:12:49.142" v="10" actId="20577"/>
          <ac:spMkLst>
            <pc:docMk/>
            <pc:sldMk cId="164861841" sldId="287"/>
            <ac:spMk id="3" creationId="{00000000-0000-0000-0000-000000000000}"/>
          </ac:spMkLst>
        </pc:spChg>
      </pc:sldChg>
    </pc:docChg>
  </pc:docChgLst>
  <pc:docChgLst>
    <pc:chgData name="Margo Nulens" userId="S::margo@kids.be::e7744a82-d0f2-4922-9bbb-3aa5090a9e17" providerId="AD" clId="Web-{CF7DE5A7-F36C-4E44-AB20-8C3489D33A76}"/>
    <pc:docChg chg="addSld delSld modSld">
      <pc:chgData name="Margo Nulens" userId="S::margo@kids.be::e7744a82-d0f2-4922-9bbb-3aa5090a9e17" providerId="AD" clId="Web-{CF7DE5A7-F36C-4E44-AB20-8C3489D33A76}" dt="2020-12-14T13:34:33.238" v="2305" actId="20577"/>
      <pc:docMkLst>
        <pc:docMk/>
      </pc:docMkLst>
      <pc:sldChg chg="modSp">
        <pc:chgData name="Margo Nulens" userId="S::margo@kids.be::e7744a82-d0f2-4922-9bbb-3aa5090a9e17" providerId="AD" clId="Web-{CF7DE5A7-F36C-4E44-AB20-8C3489D33A76}" dt="2020-12-14T12:54:48.913" v="1779" actId="20577"/>
        <pc:sldMkLst>
          <pc:docMk/>
          <pc:sldMk cId="867574025" sldId="258"/>
        </pc:sldMkLst>
        <pc:spChg chg="mod">
          <ac:chgData name="Margo Nulens" userId="S::margo@kids.be::e7744a82-d0f2-4922-9bbb-3aa5090a9e17" providerId="AD" clId="Web-{CF7DE5A7-F36C-4E44-AB20-8C3489D33A76}" dt="2020-12-14T12:54:48.913" v="1779" actId="20577"/>
          <ac:spMkLst>
            <pc:docMk/>
            <pc:sldMk cId="867574025" sldId="258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CF7DE5A7-F36C-4E44-AB20-8C3489D33A76}" dt="2020-12-14T12:54:57.866" v="1782" actId="20577"/>
        <pc:sldMkLst>
          <pc:docMk/>
          <pc:sldMk cId="1217025468" sldId="264"/>
        </pc:sldMkLst>
        <pc:spChg chg="mod">
          <ac:chgData name="Margo Nulens" userId="S::margo@kids.be::e7744a82-d0f2-4922-9bbb-3aa5090a9e17" providerId="AD" clId="Web-{CF7DE5A7-F36C-4E44-AB20-8C3489D33A76}" dt="2020-12-14T12:54:57.866" v="1782" actId="20577"/>
          <ac:spMkLst>
            <pc:docMk/>
            <pc:sldMk cId="1217025468" sldId="264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CF7DE5A7-F36C-4E44-AB20-8C3489D33A76}" dt="2020-12-14T12:55:03.507" v="1785" actId="20577"/>
        <pc:sldMkLst>
          <pc:docMk/>
          <pc:sldMk cId="857166545" sldId="265"/>
        </pc:sldMkLst>
        <pc:spChg chg="mod">
          <ac:chgData name="Margo Nulens" userId="S::margo@kids.be::e7744a82-d0f2-4922-9bbb-3aa5090a9e17" providerId="AD" clId="Web-{CF7DE5A7-F36C-4E44-AB20-8C3489D33A76}" dt="2020-12-14T12:55:03.507" v="1785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del">
        <pc:chgData name="Margo Nulens" userId="S::margo@kids.be::e7744a82-d0f2-4922-9bbb-3aa5090a9e17" providerId="AD" clId="Web-{CF7DE5A7-F36C-4E44-AB20-8C3489D33A76}" dt="2020-12-14T13:13:50.551" v="1827"/>
        <pc:sldMkLst>
          <pc:docMk/>
          <pc:sldMk cId="1101223305" sldId="270"/>
        </pc:sldMkLst>
      </pc:sldChg>
      <pc:sldChg chg="del">
        <pc:chgData name="Margo Nulens" userId="S::margo@kids.be::e7744a82-d0f2-4922-9bbb-3aa5090a9e17" providerId="AD" clId="Web-{CF7DE5A7-F36C-4E44-AB20-8C3489D33A76}" dt="2020-12-14T13:13:56.145" v="1828"/>
        <pc:sldMkLst>
          <pc:docMk/>
          <pc:sldMk cId="2871569645" sldId="274"/>
        </pc:sldMkLst>
      </pc:sldChg>
      <pc:sldChg chg="modSp">
        <pc:chgData name="Margo Nulens" userId="S::margo@kids.be::e7744a82-d0f2-4922-9bbb-3aa5090a9e17" providerId="AD" clId="Web-{CF7DE5A7-F36C-4E44-AB20-8C3489D33A76}" dt="2020-12-14T12:55:45.946" v="1790" actId="20577"/>
        <pc:sldMkLst>
          <pc:docMk/>
          <pc:sldMk cId="1687802871" sldId="285"/>
        </pc:sldMkLst>
        <pc:spChg chg="mod">
          <ac:chgData name="Margo Nulens" userId="S::margo@kids.be::e7744a82-d0f2-4922-9bbb-3aa5090a9e17" providerId="AD" clId="Web-{CF7DE5A7-F36C-4E44-AB20-8C3489D33A76}" dt="2020-12-14T12:55:45.946" v="1790" actId="20577"/>
          <ac:spMkLst>
            <pc:docMk/>
            <pc:sldMk cId="1687802871" sldId="285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CF7DE5A7-F36C-4E44-AB20-8C3489D33A76}" dt="2020-12-14T12:55:56.321" v="1795" actId="20577"/>
        <pc:sldMkLst>
          <pc:docMk/>
          <pc:sldMk cId="4215069625" sldId="286"/>
        </pc:sldMkLst>
        <pc:spChg chg="mod">
          <ac:chgData name="Margo Nulens" userId="S::margo@kids.be::e7744a82-d0f2-4922-9bbb-3aa5090a9e17" providerId="AD" clId="Web-{CF7DE5A7-F36C-4E44-AB20-8C3489D33A76}" dt="2020-12-14T12:55:56.321" v="1795" actId="20577"/>
          <ac:spMkLst>
            <pc:docMk/>
            <pc:sldMk cId="4215069625" sldId="286"/>
            <ac:spMk id="3" creationId="{00000000-0000-0000-0000-000000000000}"/>
          </ac:spMkLst>
        </pc:spChg>
      </pc:sldChg>
      <pc:sldChg chg="del">
        <pc:chgData name="Margo Nulens" userId="S::margo@kids.be::e7744a82-d0f2-4922-9bbb-3aa5090a9e17" providerId="AD" clId="Web-{CF7DE5A7-F36C-4E44-AB20-8C3489D33A76}" dt="2020-12-14T11:21:48.972" v="767"/>
        <pc:sldMkLst>
          <pc:docMk/>
          <pc:sldMk cId="1150348267" sldId="299"/>
        </pc:sldMkLst>
      </pc:sldChg>
      <pc:sldChg chg="del">
        <pc:chgData name="Margo Nulens" userId="S::margo@kids.be::e7744a82-d0f2-4922-9bbb-3aa5090a9e17" providerId="AD" clId="Web-{CF7DE5A7-F36C-4E44-AB20-8C3489D33A76}" dt="2020-12-14T11:27:11.808" v="786"/>
        <pc:sldMkLst>
          <pc:docMk/>
          <pc:sldMk cId="2305903848" sldId="300"/>
        </pc:sldMkLst>
      </pc:sldChg>
      <pc:sldChg chg="modSp">
        <pc:chgData name="Margo Nulens" userId="S::margo@kids.be::e7744a82-d0f2-4922-9bbb-3aa5090a9e17" providerId="AD" clId="Web-{CF7DE5A7-F36C-4E44-AB20-8C3489D33A76}" dt="2020-12-14T12:55:49.430" v="1792" actId="20577"/>
        <pc:sldMkLst>
          <pc:docMk/>
          <pc:sldMk cId="1178154483" sldId="308"/>
        </pc:sldMkLst>
        <pc:spChg chg="mod">
          <ac:chgData name="Margo Nulens" userId="S::margo@kids.be::e7744a82-d0f2-4922-9bbb-3aa5090a9e17" providerId="AD" clId="Web-{CF7DE5A7-F36C-4E44-AB20-8C3489D33A76}" dt="2020-12-14T12:55:49.430" v="1792" actId="20577"/>
          <ac:spMkLst>
            <pc:docMk/>
            <pc:sldMk cId="1178154483" sldId="308"/>
            <ac:spMk id="3" creationId="{E1FCEE02-1700-457A-A4D0-7A204013CC5C}"/>
          </ac:spMkLst>
        </pc:spChg>
      </pc:sldChg>
      <pc:sldChg chg="addSp delSp modSp new mod modClrScheme chgLayout">
        <pc:chgData name="Margo Nulens" userId="S::margo@kids.be::e7744a82-d0f2-4922-9bbb-3aa5090a9e17" providerId="AD" clId="Web-{CF7DE5A7-F36C-4E44-AB20-8C3489D33A76}" dt="2020-12-14T11:41:16.406" v="1544" actId="20577"/>
        <pc:sldMkLst>
          <pc:docMk/>
          <pc:sldMk cId="3173809083" sldId="317"/>
        </pc:sldMkLst>
        <pc:spChg chg="mod ord">
          <ac:chgData name="Margo Nulens" userId="S::margo@kids.be::e7744a82-d0f2-4922-9bbb-3aa5090a9e17" providerId="AD" clId="Web-{CF7DE5A7-F36C-4E44-AB20-8C3489D33A76}" dt="2020-12-14T11:41:16.406" v="1544" actId="20577"/>
          <ac:spMkLst>
            <pc:docMk/>
            <pc:sldMk cId="3173809083" sldId="317"/>
            <ac:spMk id="2" creationId="{33294CC9-3E47-4BA8-B282-A61B76CFAD1A}"/>
          </ac:spMkLst>
        </pc:spChg>
        <pc:spChg chg="del">
          <ac:chgData name="Margo Nulens" userId="S::margo@kids.be::e7744a82-d0f2-4922-9bbb-3aa5090a9e17" providerId="AD" clId="Web-{CF7DE5A7-F36C-4E44-AB20-8C3489D33A76}" dt="2020-12-14T09:28:16.526" v="1"/>
          <ac:spMkLst>
            <pc:docMk/>
            <pc:sldMk cId="3173809083" sldId="317"/>
            <ac:spMk id="3" creationId="{2EED6431-7BF9-46DF-AEBE-64E1EFC0FFCA}"/>
          </ac:spMkLst>
        </pc:spChg>
        <pc:spChg chg="add mod ord">
          <ac:chgData name="Margo Nulens" userId="S::margo@kids.be::e7744a82-d0f2-4922-9bbb-3aa5090a9e17" providerId="AD" clId="Web-{CF7DE5A7-F36C-4E44-AB20-8C3489D33A76}" dt="2020-12-14T11:19:07.531" v="698" actId="20577"/>
          <ac:spMkLst>
            <pc:docMk/>
            <pc:sldMk cId="3173809083" sldId="317"/>
            <ac:spMk id="4" creationId="{B0240033-E22C-4591-A202-86F581E59FBD}"/>
          </ac:spMkLst>
        </pc:spChg>
      </pc:sldChg>
      <pc:sldChg chg="addSp delSp modSp new">
        <pc:chgData name="Margo Nulens" userId="S::margo@kids.be::e7744a82-d0f2-4922-9bbb-3aa5090a9e17" providerId="AD" clId="Web-{CF7DE5A7-F36C-4E44-AB20-8C3489D33A76}" dt="2020-12-14T11:26:56.760" v="785" actId="14100"/>
        <pc:sldMkLst>
          <pc:docMk/>
          <pc:sldMk cId="4254936204" sldId="318"/>
        </pc:sldMkLst>
        <pc:spChg chg="mod">
          <ac:chgData name="Margo Nulens" userId="S::margo@kids.be::e7744a82-d0f2-4922-9bbb-3aa5090a9e17" providerId="AD" clId="Web-{CF7DE5A7-F36C-4E44-AB20-8C3489D33A76}" dt="2020-12-14T11:20:11.235" v="761" actId="20577"/>
          <ac:spMkLst>
            <pc:docMk/>
            <pc:sldMk cId="4254936204" sldId="318"/>
            <ac:spMk id="2" creationId="{E6A44F74-6BE4-45B4-9DAE-7487382282BC}"/>
          </ac:spMkLst>
        </pc:spChg>
        <pc:spChg chg="mod">
          <ac:chgData name="Margo Nulens" userId="S::margo@kids.be::e7744a82-d0f2-4922-9bbb-3aa5090a9e17" providerId="AD" clId="Web-{CF7DE5A7-F36C-4E44-AB20-8C3489D33A76}" dt="2020-12-14T11:22:31.989" v="773" actId="14100"/>
          <ac:spMkLst>
            <pc:docMk/>
            <pc:sldMk cId="4254936204" sldId="318"/>
            <ac:spMk id="3" creationId="{362A5BB5-74CB-43B0-8CC0-DA1DF1B63B7F}"/>
          </ac:spMkLst>
        </pc:spChg>
        <pc:spChg chg="add mod">
          <ac:chgData name="Margo Nulens" userId="S::margo@kids.be::e7744a82-d0f2-4922-9bbb-3aa5090a9e17" providerId="AD" clId="Web-{CF7DE5A7-F36C-4E44-AB20-8C3489D33A76}" dt="2020-12-14T11:25:54.321" v="783" actId="1076"/>
          <ac:spMkLst>
            <pc:docMk/>
            <pc:sldMk cId="4254936204" sldId="318"/>
            <ac:spMk id="13" creationId="{532C36A8-9D36-47DD-A2E5-3C16423B13FF}"/>
          </ac:spMkLst>
        </pc:spChg>
        <pc:spChg chg="add mod">
          <ac:chgData name="Margo Nulens" userId="S::margo@kids.be::e7744a82-d0f2-4922-9bbb-3aa5090a9e17" providerId="AD" clId="Web-{CF7DE5A7-F36C-4E44-AB20-8C3489D33A76}" dt="2020-12-14T11:26:56.760" v="785" actId="14100"/>
          <ac:spMkLst>
            <pc:docMk/>
            <pc:sldMk cId="4254936204" sldId="318"/>
            <ac:spMk id="15" creationId="{AAC1A49A-42BD-47FE-AF04-CFD0A67F1510}"/>
          </ac:spMkLst>
        </pc:spChg>
        <pc:graphicFrameChg chg="add mod modGraphic">
          <ac:chgData name="Margo Nulens" userId="S::margo@kids.be::e7744a82-d0f2-4922-9bbb-3aa5090a9e17" providerId="AD" clId="Web-{CF7DE5A7-F36C-4E44-AB20-8C3489D33A76}" dt="2020-12-14T11:22:50.692" v="774" actId="1076"/>
          <ac:graphicFrameMkLst>
            <pc:docMk/>
            <pc:sldMk cId="4254936204" sldId="318"/>
            <ac:graphicFrameMk id="5" creationId="{699CF29F-FAE6-4AA1-9576-7CFCEC80299D}"/>
          </ac:graphicFrameMkLst>
        </pc:graphicFrameChg>
        <pc:graphicFrameChg chg="add del">
          <ac:chgData name="Margo Nulens" userId="S::margo@kids.be::e7744a82-d0f2-4922-9bbb-3aa5090a9e17" providerId="AD" clId="Web-{CF7DE5A7-F36C-4E44-AB20-8C3489D33A76}" dt="2020-12-14T11:21:12.252" v="766"/>
          <ac:graphicFrameMkLst>
            <pc:docMk/>
            <pc:sldMk cId="4254936204" sldId="318"/>
            <ac:graphicFrameMk id="7" creationId="{4D24545C-5083-4A3D-8413-7F715FCA37D7}"/>
          </ac:graphicFrameMkLst>
        </pc:graphicFrameChg>
        <pc:graphicFrameChg chg="add mod">
          <ac:chgData name="Margo Nulens" userId="S::margo@kids.be::e7744a82-d0f2-4922-9bbb-3aa5090a9e17" providerId="AD" clId="Web-{CF7DE5A7-F36C-4E44-AB20-8C3489D33A76}" dt="2020-12-14T11:24:36.538" v="779" actId="1076"/>
          <ac:graphicFrameMkLst>
            <pc:docMk/>
            <pc:sldMk cId="4254936204" sldId="318"/>
            <ac:graphicFrameMk id="9" creationId="{F71DA096-901C-44B7-9495-72DAE0A46747}"/>
          </ac:graphicFrameMkLst>
        </pc:graphicFrameChg>
        <pc:graphicFrameChg chg="add mod">
          <ac:chgData name="Margo Nulens" userId="S::margo@kids.be::e7744a82-d0f2-4922-9bbb-3aa5090a9e17" providerId="AD" clId="Web-{CF7DE5A7-F36C-4E44-AB20-8C3489D33A76}" dt="2020-12-14T11:24:26.476" v="778" actId="1076"/>
          <ac:graphicFrameMkLst>
            <pc:docMk/>
            <pc:sldMk cId="4254936204" sldId="318"/>
            <ac:graphicFrameMk id="11" creationId="{BB3DB58F-CC88-4495-80AB-786CDAACDE5F}"/>
          </ac:graphicFrameMkLst>
        </pc:graphicFrameChg>
      </pc:sldChg>
      <pc:sldChg chg="modSp new">
        <pc:chgData name="Margo Nulens" userId="S::margo@kids.be::e7744a82-d0f2-4922-9bbb-3aa5090a9e17" providerId="AD" clId="Web-{CF7DE5A7-F36C-4E44-AB20-8C3489D33A76}" dt="2020-12-14T11:41:23.266" v="1549" actId="20577"/>
        <pc:sldMkLst>
          <pc:docMk/>
          <pc:sldMk cId="1439807642" sldId="319"/>
        </pc:sldMkLst>
        <pc:spChg chg="mod">
          <ac:chgData name="Margo Nulens" userId="S::margo@kids.be::e7744a82-d0f2-4922-9bbb-3aa5090a9e17" providerId="AD" clId="Web-{CF7DE5A7-F36C-4E44-AB20-8C3489D33A76}" dt="2020-12-14T11:41:23.266" v="1549" actId="20577"/>
          <ac:spMkLst>
            <pc:docMk/>
            <pc:sldMk cId="1439807642" sldId="319"/>
            <ac:spMk id="2" creationId="{9ACFBE2D-8548-4507-9632-458BDF1D5AD4}"/>
          </ac:spMkLst>
        </pc:spChg>
        <pc:spChg chg="mod">
          <ac:chgData name="Margo Nulens" userId="S::margo@kids.be::e7744a82-d0f2-4922-9bbb-3aa5090a9e17" providerId="AD" clId="Web-{CF7DE5A7-F36C-4E44-AB20-8C3489D33A76}" dt="2020-12-14T11:33:03.957" v="1210" actId="20577"/>
          <ac:spMkLst>
            <pc:docMk/>
            <pc:sldMk cId="1439807642" sldId="319"/>
            <ac:spMk id="3" creationId="{9865561B-1314-4CE1-B77B-C3E0059840DD}"/>
          </ac:spMkLst>
        </pc:spChg>
      </pc:sldChg>
      <pc:sldChg chg="modSp new">
        <pc:chgData name="Margo Nulens" userId="S::margo@kids.be::e7744a82-d0f2-4922-9bbb-3aa5090a9e17" providerId="AD" clId="Web-{CF7DE5A7-F36C-4E44-AB20-8C3489D33A76}" dt="2020-12-14T11:41:28.375" v="1554" actId="20577"/>
        <pc:sldMkLst>
          <pc:docMk/>
          <pc:sldMk cId="3424659111" sldId="320"/>
        </pc:sldMkLst>
        <pc:spChg chg="mod">
          <ac:chgData name="Margo Nulens" userId="S::margo@kids.be::e7744a82-d0f2-4922-9bbb-3aa5090a9e17" providerId="AD" clId="Web-{CF7DE5A7-F36C-4E44-AB20-8C3489D33A76}" dt="2020-12-14T11:41:28.375" v="1554" actId="20577"/>
          <ac:spMkLst>
            <pc:docMk/>
            <pc:sldMk cId="3424659111" sldId="320"/>
            <ac:spMk id="2" creationId="{42207BE1-67A4-453D-94EF-0F168ADC7483}"/>
          </ac:spMkLst>
        </pc:spChg>
        <pc:spChg chg="mod">
          <ac:chgData name="Margo Nulens" userId="S::margo@kids.be::e7744a82-d0f2-4922-9bbb-3aa5090a9e17" providerId="AD" clId="Web-{CF7DE5A7-F36C-4E44-AB20-8C3489D33A76}" dt="2020-12-14T11:37:27.385" v="1493" actId="20577"/>
          <ac:spMkLst>
            <pc:docMk/>
            <pc:sldMk cId="3424659111" sldId="320"/>
            <ac:spMk id="3" creationId="{11AFE7ED-75AD-4B07-83F2-CD16500D0353}"/>
          </ac:spMkLst>
        </pc:spChg>
      </pc:sldChg>
      <pc:sldChg chg="modSp new">
        <pc:chgData name="Margo Nulens" userId="S::margo@kids.be::e7744a82-d0f2-4922-9bbb-3aa5090a9e17" providerId="AD" clId="Web-{CF7DE5A7-F36C-4E44-AB20-8C3489D33A76}" dt="2020-12-14T12:56:53.463" v="1800" actId="20577"/>
        <pc:sldMkLst>
          <pc:docMk/>
          <pc:sldMk cId="2269860147" sldId="321"/>
        </pc:sldMkLst>
        <pc:spChg chg="mod">
          <ac:chgData name="Margo Nulens" userId="S::margo@kids.be::e7744a82-d0f2-4922-9bbb-3aa5090a9e17" providerId="AD" clId="Web-{CF7DE5A7-F36C-4E44-AB20-8C3489D33A76}" dt="2020-12-14T11:39:41.888" v="1497" actId="20577"/>
          <ac:spMkLst>
            <pc:docMk/>
            <pc:sldMk cId="2269860147" sldId="321"/>
            <ac:spMk id="2" creationId="{303B5697-621F-46F4-BB8A-1A64BFAB5FB0}"/>
          </ac:spMkLst>
        </pc:spChg>
        <pc:spChg chg="mod">
          <ac:chgData name="Margo Nulens" userId="S::margo@kids.be::e7744a82-d0f2-4922-9bbb-3aa5090a9e17" providerId="AD" clId="Web-{CF7DE5A7-F36C-4E44-AB20-8C3489D33A76}" dt="2020-12-14T12:56:53.463" v="1800" actId="20577"/>
          <ac:spMkLst>
            <pc:docMk/>
            <pc:sldMk cId="2269860147" sldId="321"/>
            <ac:spMk id="3" creationId="{9A4BAD08-C4E7-4BB2-8EAA-DE93D2758CE9}"/>
          </ac:spMkLst>
        </pc:spChg>
      </pc:sldChg>
      <pc:sldChg chg="modSp new">
        <pc:chgData name="Margo Nulens" userId="S::margo@kids.be::e7744a82-d0f2-4922-9bbb-3aa5090a9e17" providerId="AD" clId="Web-{CF7DE5A7-F36C-4E44-AB20-8C3489D33A76}" dt="2020-12-14T12:57:39.511" v="1824" actId="20577"/>
        <pc:sldMkLst>
          <pc:docMk/>
          <pc:sldMk cId="3843765159" sldId="322"/>
        </pc:sldMkLst>
        <pc:spChg chg="mod">
          <ac:chgData name="Margo Nulens" userId="S::margo@kids.be::e7744a82-d0f2-4922-9bbb-3aa5090a9e17" providerId="AD" clId="Web-{CF7DE5A7-F36C-4E44-AB20-8C3489D33A76}" dt="2020-12-14T11:45:05.365" v="1656" actId="20577"/>
          <ac:spMkLst>
            <pc:docMk/>
            <pc:sldMk cId="3843765159" sldId="322"/>
            <ac:spMk id="2" creationId="{F777CFF3-A051-44A4-8DCD-6EA50978B4AD}"/>
          </ac:spMkLst>
        </pc:spChg>
        <pc:spChg chg="mod">
          <ac:chgData name="Margo Nulens" userId="S::margo@kids.be::e7744a82-d0f2-4922-9bbb-3aa5090a9e17" providerId="AD" clId="Web-{CF7DE5A7-F36C-4E44-AB20-8C3489D33A76}" dt="2020-12-14T12:57:39.511" v="1824" actId="20577"/>
          <ac:spMkLst>
            <pc:docMk/>
            <pc:sldMk cId="3843765159" sldId="322"/>
            <ac:spMk id="3" creationId="{11B195CE-1C9E-4863-993C-5A082D27BA21}"/>
          </ac:spMkLst>
        </pc:spChg>
      </pc:sldChg>
      <pc:sldChg chg="modSp new">
        <pc:chgData name="Margo Nulens" userId="S::margo@kids.be::e7744a82-d0f2-4922-9bbb-3aa5090a9e17" providerId="AD" clId="Web-{CF7DE5A7-F36C-4E44-AB20-8C3489D33A76}" dt="2020-12-14T12:57:12.979" v="1809" actId="20577"/>
        <pc:sldMkLst>
          <pc:docMk/>
          <pc:sldMk cId="995649297" sldId="323"/>
        </pc:sldMkLst>
        <pc:spChg chg="mod">
          <ac:chgData name="Margo Nulens" userId="S::margo@kids.be::e7744a82-d0f2-4922-9bbb-3aa5090a9e17" providerId="AD" clId="Web-{CF7DE5A7-F36C-4E44-AB20-8C3489D33A76}" dt="2020-12-14T11:44:31.207" v="1648" actId="20577"/>
          <ac:spMkLst>
            <pc:docMk/>
            <pc:sldMk cId="995649297" sldId="323"/>
            <ac:spMk id="2" creationId="{FDD35618-2392-49DC-96E8-4FBDBD33E54E}"/>
          </ac:spMkLst>
        </pc:spChg>
        <pc:spChg chg="mod">
          <ac:chgData name="Margo Nulens" userId="S::margo@kids.be::e7744a82-d0f2-4922-9bbb-3aa5090a9e17" providerId="AD" clId="Web-{CF7DE5A7-F36C-4E44-AB20-8C3489D33A76}" dt="2020-12-14T12:57:12.979" v="1809" actId="20577"/>
          <ac:spMkLst>
            <pc:docMk/>
            <pc:sldMk cId="995649297" sldId="323"/>
            <ac:spMk id="3" creationId="{83F8DF63-3849-4944-840D-A387FEBCA116}"/>
          </ac:spMkLst>
        </pc:spChg>
      </pc:sldChg>
      <pc:sldChg chg="del">
        <pc:chgData name="Margo Nulens" userId="S::margo@kids.be::e7744a82-d0f2-4922-9bbb-3aa5090a9e17" providerId="AD" clId="Web-{CF7DE5A7-F36C-4E44-AB20-8C3489D33A76}" dt="2020-12-14T13:28:33.792" v="1841"/>
        <pc:sldMkLst>
          <pc:docMk/>
          <pc:sldMk cId="3343287928" sldId="325"/>
        </pc:sldMkLst>
      </pc:sldChg>
      <pc:sldChg chg="modSp">
        <pc:chgData name="Margo Nulens" userId="S::margo@kids.be::e7744a82-d0f2-4922-9bbb-3aa5090a9e17" providerId="AD" clId="Web-{CF7DE5A7-F36C-4E44-AB20-8C3489D33A76}" dt="2020-12-14T13:24:20.566" v="1838" actId="20577"/>
        <pc:sldMkLst>
          <pc:docMk/>
          <pc:sldMk cId="2332750555" sldId="326"/>
        </pc:sldMkLst>
        <pc:spChg chg="mod">
          <ac:chgData name="Margo Nulens" userId="S::margo@kids.be::e7744a82-d0f2-4922-9bbb-3aa5090a9e17" providerId="AD" clId="Web-{CF7DE5A7-F36C-4E44-AB20-8C3489D33A76}" dt="2020-12-14T13:24:20.566" v="1838" actId="20577"/>
          <ac:spMkLst>
            <pc:docMk/>
            <pc:sldMk cId="2332750555" sldId="326"/>
            <ac:spMk id="2" creationId="{303B5697-621F-46F4-BB8A-1A64BFAB5FB0}"/>
          </ac:spMkLst>
        </pc:spChg>
      </pc:sldChg>
      <pc:sldChg chg="modSp">
        <pc:chgData name="Margo Nulens" userId="S::margo@kids.be::e7744a82-d0f2-4922-9bbb-3aa5090a9e17" providerId="AD" clId="Web-{CF7DE5A7-F36C-4E44-AB20-8C3489D33A76}" dt="2020-12-14T13:34:23.144" v="2303" actId="20577"/>
        <pc:sldMkLst>
          <pc:docMk/>
          <pc:sldMk cId="3011838637" sldId="329"/>
        </pc:sldMkLst>
        <pc:spChg chg="mod">
          <ac:chgData name="Margo Nulens" userId="S::margo@kids.be::e7744a82-d0f2-4922-9bbb-3aa5090a9e17" providerId="AD" clId="Web-{CF7DE5A7-F36C-4E44-AB20-8C3489D33A76}" dt="2020-12-14T13:34:23.144" v="2303" actId="20577"/>
          <ac:spMkLst>
            <pc:docMk/>
            <pc:sldMk cId="3011838637" sldId="329"/>
            <ac:spMk id="3" creationId="{E293A256-A39A-4D4F-B19A-3949621F6B27}"/>
          </ac:spMkLst>
        </pc:spChg>
      </pc:sldChg>
    </pc:docChg>
  </pc:docChgLst>
  <pc:docChgLst>
    <pc:chgData name="Ruth Moons" userId="S::ruth.moons@kids.be::a7df02d2-0dba-410a-8eb5-10b8e7a1baf7" providerId="AD" clId="Web-{28255C7D-E655-4509-BEED-0D220D787744}"/>
    <pc:docChg chg="delSld">
      <pc:chgData name="Ruth Moons" userId="S::ruth.moons@kids.be::a7df02d2-0dba-410a-8eb5-10b8e7a1baf7" providerId="AD" clId="Web-{28255C7D-E655-4509-BEED-0D220D787744}" dt="2020-12-14T12:02:49.855" v="4"/>
      <pc:docMkLst>
        <pc:docMk/>
      </pc:docMkLst>
      <pc:sldChg chg="del">
        <pc:chgData name="Ruth Moons" userId="S::ruth.moons@kids.be::a7df02d2-0dba-410a-8eb5-10b8e7a1baf7" providerId="AD" clId="Web-{28255C7D-E655-4509-BEED-0D220D787744}" dt="2020-12-14T12:02:49.855" v="4"/>
        <pc:sldMkLst>
          <pc:docMk/>
          <pc:sldMk cId="3592466728" sldId="275"/>
        </pc:sldMkLst>
      </pc:sldChg>
      <pc:sldChg chg="del">
        <pc:chgData name="Ruth Moons" userId="S::ruth.moons@kids.be::a7df02d2-0dba-410a-8eb5-10b8e7a1baf7" providerId="AD" clId="Web-{28255C7D-E655-4509-BEED-0D220D787744}" dt="2020-12-14T12:02:43.761" v="2"/>
        <pc:sldMkLst>
          <pc:docMk/>
          <pc:sldMk cId="2710437077" sldId="276"/>
        </pc:sldMkLst>
      </pc:sldChg>
      <pc:sldChg chg="del">
        <pc:chgData name="Ruth Moons" userId="S::ruth.moons@kids.be::a7df02d2-0dba-410a-8eb5-10b8e7a1baf7" providerId="AD" clId="Web-{28255C7D-E655-4509-BEED-0D220D787744}" dt="2020-12-14T12:02:46.949" v="3"/>
        <pc:sldMkLst>
          <pc:docMk/>
          <pc:sldMk cId="178172187" sldId="278"/>
        </pc:sldMkLst>
      </pc:sldChg>
      <pc:sldChg chg="del">
        <pc:chgData name="Ruth Moons" userId="S::ruth.moons@kids.be::a7df02d2-0dba-410a-8eb5-10b8e7a1baf7" providerId="AD" clId="Web-{28255C7D-E655-4509-BEED-0D220D787744}" dt="2020-12-14T12:02:41.246" v="1"/>
        <pc:sldMkLst>
          <pc:docMk/>
          <pc:sldMk cId="3348397562" sldId="313"/>
        </pc:sldMkLst>
      </pc:sldChg>
      <pc:sldChg chg="del">
        <pc:chgData name="Ruth Moons" userId="S::ruth.moons@kids.be::a7df02d2-0dba-410a-8eb5-10b8e7a1baf7" providerId="AD" clId="Web-{28255C7D-E655-4509-BEED-0D220D787744}" dt="2020-12-14T12:02:37.621" v="0"/>
        <pc:sldMkLst>
          <pc:docMk/>
          <pc:sldMk cId="1675442539" sldId="314"/>
        </pc:sldMkLst>
      </pc:sldChg>
    </pc:docChg>
  </pc:docChgLst>
  <pc:docChgLst>
    <pc:chgData name="Ruth Moons" userId="S::ruth.moons@kids.be::a7df02d2-0dba-410a-8eb5-10b8e7a1baf7" providerId="AD" clId="Web-{BC3D3778-CC49-40A7-BD45-F5A33536F168}"/>
    <pc:docChg chg="modSld">
      <pc:chgData name="Ruth Moons" userId="S::ruth.moons@kids.be::a7df02d2-0dba-410a-8eb5-10b8e7a1baf7" providerId="AD" clId="Web-{BC3D3778-CC49-40A7-BD45-F5A33536F168}" dt="2020-12-11T09:59:13.139" v="193" actId="20577"/>
      <pc:docMkLst>
        <pc:docMk/>
      </pc:docMkLst>
      <pc:sldChg chg="modSp">
        <pc:chgData name="Ruth Moons" userId="S::ruth.moons@kids.be::a7df02d2-0dba-410a-8eb5-10b8e7a1baf7" providerId="AD" clId="Web-{BC3D3778-CC49-40A7-BD45-F5A33536F168}" dt="2020-12-11T09:59:13.139" v="192" actId="20577"/>
        <pc:sldMkLst>
          <pc:docMk/>
          <pc:sldMk cId="882419300" sldId="269"/>
        </pc:sldMkLst>
        <pc:spChg chg="mod">
          <ac:chgData name="Ruth Moons" userId="S::ruth.moons@kids.be::a7df02d2-0dba-410a-8eb5-10b8e7a1baf7" providerId="AD" clId="Web-{BC3D3778-CC49-40A7-BD45-F5A33536F168}" dt="2020-12-11T09:59:13.139" v="192" actId="20577"/>
          <ac:spMkLst>
            <pc:docMk/>
            <pc:sldMk cId="882419300" sldId="269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BC3D3778-CC49-40A7-BD45-F5A33536F168}" dt="2020-12-11T09:58:39.482" v="56" actId="20577"/>
        <pc:sldMkLst>
          <pc:docMk/>
          <pc:sldMk cId="164861841" sldId="287"/>
        </pc:sldMkLst>
        <pc:spChg chg="mod">
          <ac:chgData name="Ruth Moons" userId="S::ruth.moons@kids.be::a7df02d2-0dba-410a-8eb5-10b8e7a1baf7" providerId="AD" clId="Web-{BC3D3778-CC49-40A7-BD45-F5A33536F168}" dt="2020-12-11T09:58:39.482" v="56" actId="20577"/>
          <ac:spMkLst>
            <pc:docMk/>
            <pc:sldMk cId="164861841" sldId="287"/>
            <ac:spMk id="3" creationId="{00000000-0000-0000-0000-000000000000}"/>
          </ac:spMkLst>
        </pc:spChg>
      </pc:sldChg>
    </pc:docChg>
  </pc:docChgLst>
  <pc:docChgLst>
    <pc:chgData name="Ruth Moons" userId="S::ruth.moons@kids.be::a7df02d2-0dba-410a-8eb5-10b8e7a1baf7" providerId="AD" clId="Web-{334A58DC-7E47-48ED-A519-6FA76B440C0D}"/>
    <pc:docChg chg="addSld modSld">
      <pc:chgData name="Ruth Moons" userId="S::ruth.moons@kids.be::a7df02d2-0dba-410a-8eb5-10b8e7a1baf7" providerId="AD" clId="Web-{334A58DC-7E47-48ED-A519-6FA76B440C0D}" dt="2020-12-10T14:38:36.923" v="10"/>
      <pc:docMkLst>
        <pc:docMk/>
      </pc:docMkLst>
      <pc:sldChg chg="addSp delSp modSp new">
        <pc:chgData name="Ruth Moons" userId="S::ruth.moons@kids.be::a7df02d2-0dba-410a-8eb5-10b8e7a1baf7" providerId="AD" clId="Web-{334A58DC-7E47-48ED-A519-6FA76B440C0D}" dt="2020-12-10T14:38:36.923" v="10"/>
        <pc:sldMkLst>
          <pc:docMk/>
          <pc:sldMk cId="403936763" sldId="311"/>
        </pc:sldMkLst>
        <pc:spChg chg="del">
          <ac:chgData name="Ruth Moons" userId="S::ruth.moons@kids.be::a7df02d2-0dba-410a-8eb5-10b8e7a1baf7" providerId="AD" clId="Web-{334A58DC-7E47-48ED-A519-6FA76B440C0D}" dt="2020-12-10T14:37:00.312" v="4"/>
          <ac:spMkLst>
            <pc:docMk/>
            <pc:sldMk cId="403936763" sldId="311"/>
            <ac:spMk id="2" creationId="{20274923-EFE8-49E6-A0DA-E24C86E9AC8F}"/>
          </ac:spMkLst>
        </pc:spChg>
        <pc:spChg chg="del">
          <ac:chgData name="Ruth Moons" userId="S::ruth.moons@kids.be::a7df02d2-0dba-410a-8eb5-10b8e7a1baf7" providerId="AD" clId="Web-{334A58DC-7E47-48ED-A519-6FA76B440C0D}" dt="2020-12-10T14:36:44.468" v="1"/>
          <ac:spMkLst>
            <pc:docMk/>
            <pc:sldMk cId="403936763" sldId="311"/>
            <ac:spMk id="3" creationId="{66D6A35A-E6AF-487A-B332-779E923B8655}"/>
          </ac:spMkLst>
        </pc:spChg>
        <pc:spChg chg="add del mod">
          <ac:chgData name="Ruth Moons" userId="S::ruth.moons@kids.be::a7df02d2-0dba-410a-8eb5-10b8e7a1baf7" providerId="AD" clId="Web-{334A58DC-7E47-48ED-A519-6FA76B440C0D}" dt="2020-12-10T14:37:02.187" v="5"/>
          <ac:spMkLst>
            <pc:docMk/>
            <pc:sldMk cId="403936763" sldId="311"/>
            <ac:spMk id="7" creationId="{F3918B3A-AB1A-4ECB-BBB5-2BB2E2F44142}"/>
          </ac:spMkLst>
        </pc:spChg>
        <pc:graphicFrameChg chg="add del mod ord modGraphic">
          <ac:chgData name="Ruth Moons" userId="S::ruth.moons@kids.be::a7df02d2-0dba-410a-8eb5-10b8e7a1baf7" providerId="AD" clId="Web-{334A58DC-7E47-48ED-A519-6FA76B440C0D}" dt="2020-12-10T14:36:56.922" v="3"/>
          <ac:graphicFrameMkLst>
            <pc:docMk/>
            <pc:sldMk cId="403936763" sldId="311"/>
            <ac:graphicFrameMk id="5" creationId="{27AC6EB3-10A4-435E-A431-39141E758CFC}"/>
          </ac:graphicFrameMkLst>
        </pc:graphicFrameChg>
        <pc:graphicFrameChg chg="add del mod modGraphic">
          <ac:chgData name="Ruth Moons" userId="S::ruth.moons@kids.be::a7df02d2-0dba-410a-8eb5-10b8e7a1baf7" providerId="AD" clId="Web-{334A58DC-7E47-48ED-A519-6FA76B440C0D}" dt="2020-12-10T14:38:36.923" v="10"/>
          <ac:graphicFrameMkLst>
            <pc:docMk/>
            <pc:sldMk cId="403936763" sldId="311"/>
            <ac:graphicFrameMk id="9" creationId="{1003C143-47E4-4897-A45B-19B2E9782775}"/>
          </ac:graphicFrameMkLst>
        </pc:graphicFrameChg>
      </pc:sldChg>
    </pc:docChg>
  </pc:docChgLst>
  <pc:docChgLst>
    <pc:chgData name="Ruth Moons" userId="S::ruth.moons@kids.be::a7df02d2-0dba-410a-8eb5-10b8e7a1baf7" providerId="AD" clId="Web-{3A58DA69-FFD1-4728-8AD0-F7CD89637E3C}"/>
    <pc:docChg chg="modSld sldOrd">
      <pc:chgData name="Ruth Moons" userId="S::ruth.moons@kids.be::a7df02d2-0dba-410a-8eb5-10b8e7a1baf7" providerId="AD" clId="Web-{3A58DA69-FFD1-4728-8AD0-F7CD89637E3C}" dt="2020-12-10T14:13:00.112" v="2598"/>
      <pc:docMkLst>
        <pc:docMk/>
      </pc:docMkLst>
      <pc:sldChg chg="modSp">
        <pc:chgData name="Ruth Moons" userId="S::ruth.moons@kids.be::a7df02d2-0dba-410a-8eb5-10b8e7a1baf7" providerId="AD" clId="Web-{3A58DA69-FFD1-4728-8AD0-F7CD89637E3C}" dt="2020-12-10T13:52:39.723" v="463" actId="20577"/>
        <pc:sldMkLst>
          <pc:docMk/>
          <pc:sldMk cId="867574025" sldId="258"/>
        </pc:sldMkLst>
        <pc:spChg chg="mod">
          <ac:chgData name="Ruth Moons" userId="S::ruth.moons@kids.be::a7df02d2-0dba-410a-8eb5-10b8e7a1baf7" providerId="AD" clId="Web-{3A58DA69-FFD1-4728-8AD0-F7CD89637E3C}" dt="2020-12-10T13:52:39.723" v="463" actId="20577"/>
          <ac:spMkLst>
            <pc:docMk/>
            <pc:sldMk cId="867574025" sldId="258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3A58DA69-FFD1-4728-8AD0-F7CD89637E3C}" dt="2020-12-10T13:55:08.320" v="534" actId="20577"/>
        <pc:sldMkLst>
          <pc:docMk/>
          <pc:sldMk cId="1217025468" sldId="264"/>
        </pc:sldMkLst>
        <pc:spChg chg="mod">
          <ac:chgData name="Ruth Moons" userId="S::ruth.moons@kids.be::a7df02d2-0dba-410a-8eb5-10b8e7a1baf7" providerId="AD" clId="Web-{3A58DA69-FFD1-4728-8AD0-F7CD89637E3C}" dt="2020-12-10T13:55:08.320" v="534" actId="20577"/>
          <ac:spMkLst>
            <pc:docMk/>
            <pc:sldMk cId="1217025468" sldId="264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3A58DA69-FFD1-4728-8AD0-F7CD89637E3C}" dt="2020-12-10T13:58:42.716" v="1236" actId="20577"/>
        <pc:sldMkLst>
          <pc:docMk/>
          <pc:sldMk cId="857166545" sldId="265"/>
        </pc:sldMkLst>
        <pc:spChg chg="mod">
          <ac:chgData name="Ruth Moons" userId="S::ruth.moons@kids.be::a7df02d2-0dba-410a-8eb5-10b8e7a1baf7" providerId="AD" clId="Web-{3A58DA69-FFD1-4728-8AD0-F7CD89637E3C}" dt="2020-12-10T13:50:37.142" v="308" actId="20577"/>
          <ac:spMkLst>
            <pc:docMk/>
            <pc:sldMk cId="857166545" sldId="265"/>
            <ac:spMk id="2" creationId="{00000000-0000-0000-0000-000000000000}"/>
          </ac:spMkLst>
        </pc:spChg>
        <pc:spChg chg="mod">
          <ac:chgData name="Ruth Moons" userId="S::ruth.moons@kids.be::a7df02d2-0dba-410a-8eb5-10b8e7a1baf7" providerId="AD" clId="Web-{3A58DA69-FFD1-4728-8AD0-F7CD89637E3C}" dt="2020-12-10T13:58:42.716" v="1236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3A58DA69-FFD1-4728-8AD0-F7CD89637E3C}" dt="2020-12-10T14:04:57.522" v="2280" actId="20577"/>
        <pc:sldMkLst>
          <pc:docMk/>
          <pc:sldMk cId="802630624" sldId="266"/>
        </pc:sldMkLst>
        <pc:spChg chg="mod">
          <ac:chgData name="Ruth Moons" userId="S::ruth.moons@kids.be::a7df02d2-0dba-410a-8eb5-10b8e7a1baf7" providerId="AD" clId="Web-{3A58DA69-FFD1-4728-8AD0-F7CD89637E3C}" dt="2020-12-10T14:04:57.522" v="2280" actId="20577"/>
          <ac:spMkLst>
            <pc:docMk/>
            <pc:sldMk cId="802630624" sldId="266"/>
            <ac:spMk id="3" creationId="{00000000-0000-0000-0000-000000000000}"/>
          </ac:spMkLst>
        </pc:spChg>
      </pc:sldChg>
      <pc:sldChg chg="addSp modSp">
        <pc:chgData name="Ruth Moons" userId="S::ruth.moons@kids.be::a7df02d2-0dba-410a-8eb5-10b8e7a1baf7" providerId="AD" clId="Web-{3A58DA69-FFD1-4728-8AD0-F7CD89637E3C}" dt="2020-12-10T14:09:09.513" v="2548" actId="20577"/>
        <pc:sldMkLst>
          <pc:docMk/>
          <pc:sldMk cId="3606609985" sldId="267"/>
        </pc:sldMkLst>
        <pc:spChg chg="mod">
          <ac:chgData name="Ruth Moons" userId="S::ruth.moons@kids.be::a7df02d2-0dba-410a-8eb5-10b8e7a1baf7" providerId="AD" clId="Web-{3A58DA69-FFD1-4728-8AD0-F7CD89637E3C}" dt="2020-12-10T14:07:30.041" v="2495" actId="20577"/>
          <ac:spMkLst>
            <pc:docMk/>
            <pc:sldMk cId="3606609985" sldId="267"/>
            <ac:spMk id="3" creationId="{00000000-0000-0000-0000-000000000000}"/>
          </ac:spMkLst>
        </pc:spChg>
        <pc:spChg chg="add mod">
          <ac:chgData name="Ruth Moons" userId="S::ruth.moons@kids.be::a7df02d2-0dba-410a-8eb5-10b8e7a1baf7" providerId="AD" clId="Web-{3A58DA69-FFD1-4728-8AD0-F7CD89637E3C}" dt="2020-12-10T14:09:09.513" v="2548" actId="20577"/>
          <ac:spMkLst>
            <pc:docMk/>
            <pc:sldMk cId="3606609985" sldId="267"/>
            <ac:spMk id="4" creationId="{F816736B-D420-41A9-8FC3-9F2C6905A2ED}"/>
          </ac:spMkLst>
        </pc:spChg>
      </pc:sldChg>
      <pc:sldChg chg="addSp modSp">
        <pc:chgData name="Ruth Moons" userId="S::ruth.moons@kids.be::a7df02d2-0dba-410a-8eb5-10b8e7a1baf7" providerId="AD" clId="Web-{3A58DA69-FFD1-4728-8AD0-F7CD89637E3C}" dt="2020-12-10T14:09:26.154" v="2552" actId="1076"/>
        <pc:sldMkLst>
          <pc:docMk/>
          <pc:sldMk cId="2363235617" sldId="271"/>
        </pc:sldMkLst>
        <pc:spChg chg="mod">
          <ac:chgData name="Ruth Moons" userId="S::ruth.moons@kids.be::a7df02d2-0dba-410a-8eb5-10b8e7a1baf7" providerId="AD" clId="Web-{3A58DA69-FFD1-4728-8AD0-F7CD89637E3C}" dt="2020-12-10T14:07:43.886" v="2499" actId="20577"/>
          <ac:spMkLst>
            <pc:docMk/>
            <pc:sldMk cId="2363235617" sldId="271"/>
            <ac:spMk id="3" creationId="{00000000-0000-0000-0000-000000000000}"/>
          </ac:spMkLst>
        </pc:spChg>
        <pc:spChg chg="add mod">
          <ac:chgData name="Ruth Moons" userId="S::ruth.moons@kids.be::a7df02d2-0dba-410a-8eb5-10b8e7a1baf7" providerId="AD" clId="Web-{3A58DA69-FFD1-4728-8AD0-F7CD89637E3C}" dt="2020-12-10T14:09:26.154" v="2552" actId="1076"/>
          <ac:spMkLst>
            <pc:docMk/>
            <pc:sldMk cId="2363235617" sldId="271"/>
            <ac:spMk id="4" creationId="{E2B7A9C7-0DDC-4214-9EE0-1118DAE38202}"/>
          </ac:spMkLst>
        </pc:spChg>
      </pc:sldChg>
      <pc:sldChg chg="ord">
        <pc:chgData name="Ruth Moons" userId="S::ruth.moons@kids.be::a7df02d2-0dba-410a-8eb5-10b8e7a1baf7" providerId="AD" clId="Web-{3A58DA69-FFD1-4728-8AD0-F7CD89637E3C}" dt="2020-12-10T14:13:00.112" v="2598"/>
        <pc:sldMkLst>
          <pc:docMk/>
          <pc:sldMk cId="2871569645" sldId="274"/>
        </pc:sldMkLst>
      </pc:sldChg>
      <pc:sldChg chg="modSp">
        <pc:chgData name="Ruth Moons" userId="S::ruth.moons@kids.be::a7df02d2-0dba-410a-8eb5-10b8e7a1baf7" providerId="AD" clId="Web-{3A58DA69-FFD1-4728-8AD0-F7CD89637E3C}" dt="2020-12-10T13:59:41.436" v="1330" actId="20577"/>
        <pc:sldMkLst>
          <pc:docMk/>
          <pc:sldMk cId="1687802871" sldId="285"/>
        </pc:sldMkLst>
        <pc:spChg chg="mod">
          <ac:chgData name="Ruth Moons" userId="S::ruth.moons@kids.be::a7df02d2-0dba-410a-8eb5-10b8e7a1baf7" providerId="AD" clId="Web-{3A58DA69-FFD1-4728-8AD0-F7CD89637E3C}" dt="2020-12-10T13:59:41.436" v="1330" actId="20577"/>
          <ac:spMkLst>
            <pc:docMk/>
            <pc:sldMk cId="1687802871" sldId="285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3A58DA69-FFD1-4728-8AD0-F7CD89637E3C}" dt="2020-12-10T14:04:51.131" v="2268" actId="20577"/>
        <pc:sldMkLst>
          <pc:docMk/>
          <pc:sldMk cId="4215069625" sldId="286"/>
        </pc:sldMkLst>
        <pc:spChg chg="mod">
          <ac:chgData name="Ruth Moons" userId="S::ruth.moons@kids.be::a7df02d2-0dba-410a-8eb5-10b8e7a1baf7" providerId="AD" clId="Web-{3A58DA69-FFD1-4728-8AD0-F7CD89637E3C}" dt="2020-12-10T14:00:38.781" v="1479" actId="20577"/>
          <ac:spMkLst>
            <pc:docMk/>
            <pc:sldMk cId="4215069625" sldId="286"/>
            <ac:spMk id="2" creationId="{00000000-0000-0000-0000-000000000000}"/>
          </ac:spMkLst>
        </pc:spChg>
        <pc:spChg chg="mod">
          <ac:chgData name="Ruth Moons" userId="S::ruth.moons@kids.be::a7df02d2-0dba-410a-8eb5-10b8e7a1baf7" providerId="AD" clId="Web-{3A58DA69-FFD1-4728-8AD0-F7CD89637E3C}" dt="2020-12-10T14:04:51.131" v="2268" actId="20577"/>
          <ac:spMkLst>
            <pc:docMk/>
            <pc:sldMk cId="4215069625" sldId="286"/>
            <ac:spMk id="3" creationId="{00000000-0000-0000-0000-000000000000}"/>
          </ac:spMkLst>
        </pc:spChg>
      </pc:sldChg>
      <pc:sldChg chg="addSp modSp ord">
        <pc:chgData name="Ruth Moons" userId="S::ruth.moons@kids.be::a7df02d2-0dba-410a-8eb5-10b8e7a1baf7" providerId="AD" clId="Web-{3A58DA69-FFD1-4728-8AD0-F7CD89637E3C}" dt="2020-12-10T13:43:21.397" v="198" actId="20577"/>
        <pc:sldMkLst>
          <pc:docMk/>
          <pc:sldMk cId="2305903848" sldId="300"/>
        </pc:sldMkLst>
        <pc:spChg chg="add mod">
          <ac:chgData name="Ruth Moons" userId="S::ruth.moons@kids.be::a7df02d2-0dba-410a-8eb5-10b8e7a1baf7" providerId="AD" clId="Web-{3A58DA69-FFD1-4728-8AD0-F7CD89637E3C}" dt="2020-12-10T13:43:21.397" v="198" actId="20577"/>
          <ac:spMkLst>
            <pc:docMk/>
            <pc:sldMk cId="2305903848" sldId="300"/>
            <ac:spMk id="2" creationId="{6CA99C12-FC37-43CE-9345-7EA1E246AB8A}"/>
          </ac:spMkLst>
        </pc:spChg>
        <pc:spChg chg="add mod">
          <ac:chgData name="Ruth Moons" userId="S::ruth.moons@kids.be::a7df02d2-0dba-410a-8eb5-10b8e7a1baf7" providerId="AD" clId="Web-{3A58DA69-FFD1-4728-8AD0-F7CD89637E3C}" dt="2020-12-10T13:43:14.959" v="147" actId="20577"/>
          <ac:spMkLst>
            <pc:docMk/>
            <pc:sldMk cId="2305903848" sldId="300"/>
            <ac:spMk id="3" creationId="{CAA52194-C46F-4E3F-BAEF-12E9182ED28D}"/>
          </ac:spMkLst>
        </pc:spChg>
      </pc:sldChg>
      <pc:sldChg chg="addSp delSp modSp">
        <pc:chgData name="Ruth Moons" userId="S::ruth.moons@kids.be::a7df02d2-0dba-410a-8eb5-10b8e7a1baf7" providerId="AD" clId="Web-{3A58DA69-FFD1-4728-8AD0-F7CD89637E3C}" dt="2020-12-10T13:41:31.628" v="67"/>
        <pc:sldMkLst>
          <pc:docMk/>
          <pc:sldMk cId="1364901820" sldId="306"/>
        </pc:sldMkLst>
        <pc:spChg chg="add del mod">
          <ac:chgData name="Ruth Moons" userId="S::ruth.moons@kids.be::a7df02d2-0dba-410a-8eb5-10b8e7a1baf7" providerId="AD" clId="Web-{3A58DA69-FFD1-4728-8AD0-F7CD89637E3C}" dt="2020-12-10T13:41:31.628" v="67"/>
          <ac:spMkLst>
            <pc:docMk/>
            <pc:sldMk cId="1364901820" sldId="306"/>
            <ac:spMk id="3" creationId="{0FA5D908-5C28-4EA4-B20E-DF98D711A700}"/>
          </ac:spMkLst>
        </pc:spChg>
      </pc:sldChg>
      <pc:sldChg chg="modSp">
        <pc:chgData name="Ruth Moons" userId="S::ruth.moons@kids.be::a7df02d2-0dba-410a-8eb5-10b8e7a1baf7" providerId="AD" clId="Web-{3A58DA69-FFD1-4728-8AD0-F7CD89637E3C}" dt="2020-12-10T14:00:30.297" v="1462" actId="20577"/>
        <pc:sldMkLst>
          <pc:docMk/>
          <pc:sldMk cId="1178154483" sldId="308"/>
        </pc:sldMkLst>
        <pc:spChg chg="mod">
          <ac:chgData name="Ruth Moons" userId="S::ruth.moons@kids.be::a7df02d2-0dba-410a-8eb5-10b8e7a1baf7" providerId="AD" clId="Web-{3A58DA69-FFD1-4728-8AD0-F7CD89637E3C}" dt="2020-12-10T14:00:30.297" v="1462" actId="20577"/>
          <ac:spMkLst>
            <pc:docMk/>
            <pc:sldMk cId="1178154483" sldId="308"/>
            <ac:spMk id="3" creationId="{E1FCEE02-1700-457A-A4D0-7A204013CC5C}"/>
          </ac:spMkLst>
        </pc:spChg>
      </pc:sldChg>
      <pc:sldChg chg="addSp modSp">
        <pc:chgData name="Ruth Moons" userId="S::ruth.moons@kids.be::a7df02d2-0dba-410a-8eb5-10b8e7a1baf7" providerId="AD" clId="Web-{3A58DA69-FFD1-4728-8AD0-F7CD89637E3C}" dt="2020-12-10T14:10:36.015" v="2595" actId="20577"/>
        <pc:sldMkLst>
          <pc:docMk/>
          <pc:sldMk cId="2990529866" sldId="309"/>
        </pc:sldMkLst>
        <pc:spChg chg="mod">
          <ac:chgData name="Ruth Moons" userId="S::ruth.moons@kids.be::a7df02d2-0dba-410a-8eb5-10b8e7a1baf7" providerId="AD" clId="Web-{3A58DA69-FFD1-4728-8AD0-F7CD89637E3C}" dt="2020-12-10T14:10:23.202" v="2561" actId="20577"/>
          <ac:spMkLst>
            <pc:docMk/>
            <pc:sldMk cId="2990529866" sldId="309"/>
            <ac:spMk id="3" creationId="{5910CB5B-3B45-439A-AEA1-76D1B23BD7E4}"/>
          </ac:spMkLst>
        </pc:spChg>
        <pc:spChg chg="add mod">
          <ac:chgData name="Ruth Moons" userId="S::ruth.moons@kids.be::a7df02d2-0dba-410a-8eb5-10b8e7a1baf7" providerId="AD" clId="Web-{3A58DA69-FFD1-4728-8AD0-F7CD89637E3C}" dt="2020-12-10T14:10:36.015" v="2595" actId="20577"/>
          <ac:spMkLst>
            <pc:docMk/>
            <pc:sldMk cId="2990529866" sldId="309"/>
            <ac:spMk id="4" creationId="{2D0EDEDF-D3E1-4C81-9866-9F7800A126B9}"/>
          </ac:spMkLst>
        </pc:spChg>
      </pc:sldChg>
    </pc:docChg>
  </pc:docChgLst>
  <pc:docChgLst>
    <pc:chgData name="Ruth Moons" userId="S::ruth.moons@kids.be::a7df02d2-0dba-410a-8eb5-10b8e7a1baf7" providerId="AD" clId="Web-{7C71D65A-ACEE-432D-AF55-E5C20962AEAE}"/>
    <pc:docChg chg="addSld delSld modSld sldOrd">
      <pc:chgData name="Ruth Moons" userId="S::ruth.moons@kids.be::a7df02d2-0dba-410a-8eb5-10b8e7a1baf7" providerId="AD" clId="Web-{7C71D65A-ACEE-432D-AF55-E5C20962AEAE}" dt="2020-12-10T11:41:23.777" v="910" actId="20577"/>
      <pc:docMkLst>
        <pc:docMk/>
      </pc:docMkLst>
      <pc:sldChg chg="delSp modSp">
        <pc:chgData name="Ruth Moons" userId="S::ruth.moons@kids.be::a7df02d2-0dba-410a-8eb5-10b8e7a1baf7" providerId="AD" clId="Web-{7C71D65A-ACEE-432D-AF55-E5C20962AEAE}" dt="2020-12-10T11:37:16.522" v="457" actId="20577"/>
        <pc:sldMkLst>
          <pc:docMk/>
          <pc:sldMk cId="802630624" sldId="266"/>
        </pc:sldMkLst>
        <pc:spChg chg="mod">
          <ac:chgData name="Ruth Moons" userId="S::ruth.moons@kids.be::a7df02d2-0dba-410a-8eb5-10b8e7a1baf7" providerId="AD" clId="Web-{7C71D65A-ACEE-432D-AF55-E5C20962AEAE}" dt="2020-12-10T11:36:57.397" v="426" actId="20577"/>
          <ac:spMkLst>
            <pc:docMk/>
            <pc:sldMk cId="802630624" sldId="266"/>
            <ac:spMk id="2" creationId="{00000000-0000-0000-0000-000000000000}"/>
          </ac:spMkLst>
        </pc:spChg>
        <pc:spChg chg="mod">
          <ac:chgData name="Ruth Moons" userId="S::ruth.moons@kids.be::a7df02d2-0dba-410a-8eb5-10b8e7a1baf7" providerId="AD" clId="Web-{7C71D65A-ACEE-432D-AF55-E5C20962AEAE}" dt="2020-12-10T11:37:16.522" v="457" actId="20577"/>
          <ac:spMkLst>
            <pc:docMk/>
            <pc:sldMk cId="802630624" sldId="266"/>
            <ac:spMk id="3" creationId="{00000000-0000-0000-0000-000000000000}"/>
          </ac:spMkLst>
        </pc:spChg>
        <pc:picChg chg="del">
          <ac:chgData name="Ruth Moons" userId="S::ruth.moons@kids.be::a7df02d2-0dba-410a-8eb5-10b8e7a1baf7" providerId="AD" clId="Web-{7C71D65A-ACEE-432D-AF55-E5C20962AEAE}" dt="2020-12-10T11:13:43.838" v="4"/>
          <ac:picMkLst>
            <pc:docMk/>
            <pc:sldMk cId="802630624" sldId="266"/>
            <ac:picMk id="5" creationId="{00000000-0000-0000-0000-000000000000}"/>
          </ac:picMkLst>
        </pc:picChg>
      </pc:sldChg>
      <pc:sldChg chg="delSp modSp">
        <pc:chgData name="Ruth Moons" userId="S::ruth.moons@kids.be::a7df02d2-0dba-410a-8eb5-10b8e7a1baf7" providerId="AD" clId="Web-{7C71D65A-ACEE-432D-AF55-E5C20962AEAE}" dt="2020-12-10T11:29:42.560" v="37" actId="20577"/>
        <pc:sldMkLst>
          <pc:docMk/>
          <pc:sldMk cId="1101223305" sldId="270"/>
        </pc:sldMkLst>
        <pc:spChg chg="mod">
          <ac:chgData name="Ruth Moons" userId="S::ruth.moons@kids.be::a7df02d2-0dba-410a-8eb5-10b8e7a1baf7" providerId="AD" clId="Web-{7C71D65A-ACEE-432D-AF55-E5C20962AEAE}" dt="2020-12-10T11:29:42.560" v="37" actId="20577"/>
          <ac:spMkLst>
            <pc:docMk/>
            <pc:sldMk cId="1101223305" sldId="270"/>
            <ac:spMk id="3" creationId="{00000000-0000-0000-0000-000000000000}"/>
          </ac:spMkLst>
        </pc:spChg>
        <pc:picChg chg="del">
          <ac:chgData name="Ruth Moons" userId="S::ruth.moons@kids.be::a7df02d2-0dba-410a-8eb5-10b8e7a1baf7" providerId="AD" clId="Web-{7C71D65A-ACEE-432D-AF55-E5C20962AEAE}" dt="2020-12-10T11:13:39.120" v="3"/>
          <ac:picMkLst>
            <pc:docMk/>
            <pc:sldMk cId="1101223305" sldId="270"/>
            <ac:picMk id="4" creationId="{00000000-0000-0000-0000-000000000000}"/>
          </ac:picMkLst>
        </pc:picChg>
      </pc:sldChg>
      <pc:sldChg chg="ord">
        <pc:chgData name="Ruth Moons" userId="S::ruth.moons@kids.be::a7df02d2-0dba-410a-8eb5-10b8e7a1baf7" providerId="AD" clId="Web-{7C71D65A-ACEE-432D-AF55-E5C20962AEAE}" dt="2020-12-10T11:29:50.342" v="40"/>
        <pc:sldMkLst>
          <pc:docMk/>
          <pc:sldMk cId="2363235617" sldId="271"/>
        </pc:sldMkLst>
      </pc:sldChg>
      <pc:sldChg chg="delSp">
        <pc:chgData name="Ruth Moons" userId="S::ruth.moons@kids.be::a7df02d2-0dba-410a-8eb5-10b8e7a1baf7" providerId="AD" clId="Web-{7C71D65A-ACEE-432D-AF55-E5C20962AEAE}" dt="2020-12-10T11:13:49.401" v="5"/>
        <pc:sldMkLst>
          <pc:docMk/>
          <pc:sldMk cId="1877443838" sldId="272"/>
        </pc:sldMkLst>
        <pc:picChg chg="del">
          <ac:chgData name="Ruth Moons" userId="S::ruth.moons@kids.be::a7df02d2-0dba-410a-8eb5-10b8e7a1baf7" providerId="AD" clId="Web-{7C71D65A-ACEE-432D-AF55-E5C20962AEAE}" dt="2020-12-10T11:13:49.401" v="5"/>
          <ac:picMkLst>
            <pc:docMk/>
            <pc:sldMk cId="1877443838" sldId="272"/>
            <ac:picMk id="2" creationId="{00000000-0000-0000-0000-000000000000}"/>
          </ac:picMkLst>
        </pc:picChg>
      </pc:sldChg>
      <pc:sldChg chg="ord">
        <pc:chgData name="Ruth Moons" userId="S::ruth.moons@kids.be::a7df02d2-0dba-410a-8eb5-10b8e7a1baf7" providerId="AD" clId="Web-{7C71D65A-ACEE-432D-AF55-E5C20962AEAE}" dt="2020-12-10T11:29:56.451" v="41"/>
        <pc:sldMkLst>
          <pc:docMk/>
          <pc:sldMk cId="3444101339" sldId="273"/>
        </pc:sldMkLst>
      </pc:sldChg>
      <pc:sldChg chg="delSp">
        <pc:chgData name="Ruth Moons" userId="S::ruth.moons@kids.be::a7df02d2-0dba-410a-8eb5-10b8e7a1baf7" providerId="AD" clId="Web-{7C71D65A-ACEE-432D-AF55-E5C20962AEAE}" dt="2020-12-10T11:13:33.854" v="2"/>
        <pc:sldMkLst>
          <pc:docMk/>
          <pc:sldMk cId="3592466728" sldId="275"/>
        </pc:sldMkLst>
        <pc:picChg chg="del">
          <ac:chgData name="Ruth Moons" userId="S::ruth.moons@kids.be::a7df02d2-0dba-410a-8eb5-10b8e7a1baf7" providerId="AD" clId="Web-{7C71D65A-ACEE-432D-AF55-E5C20962AEAE}" dt="2020-12-10T11:13:33.854" v="2"/>
          <ac:picMkLst>
            <pc:docMk/>
            <pc:sldMk cId="3592466728" sldId="275"/>
            <ac:picMk id="4" creationId="{00000000-0000-0000-0000-000000000000}"/>
          </ac:picMkLst>
        </pc:picChg>
      </pc:sldChg>
      <pc:sldChg chg="delSp">
        <pc:chgData name="Ruth Moons" userId="S::ruth.moons@kids.be::a7df02d2-0dba-410a-8eb5-10b8e7a1baf7" providerId="AD" clId="Web-{7C71D65A-ACEE-432D-AF55-E5C20962AEAE}" dt="2020-12-10T11:13:29.760" v="1"/>
        <pc:sldMkLst>
          <pc:docMk/>
          <pc:sldMk cId="2710437077" sldId="276"/>
        </pc:sldMkLst>
        <pc:picChg chg="del">
          <ac:chgData name="Ruth Moons" userId="S::ruth.moons@kids.be::a7df02d2-0dba-410a-8eb5-10b8e7a1baf7" providerId="AD" clId="Web-{7C71D65A-ACEE-432D-AF55-E5C20962AEAE}" dt="2020-12-10T11:13:29.760" v="1"/>
          <ac:picMkLst>
            <pc:docMk/>
            <pc:sldMk cId="2710437077" sldId="276"/>
            <ac:picMk id="4" creationId="{00000000-0000-0000-0000-000000000000}"/>
          </ac:picMkLst>
        </pc:picChg>
      </pc:sldChg>
      <pc:sldChg chg="delSp del">
        <pc:chgData name="Ruth Moons" userId="S::ruth.moons@kids.be::a7df02d2-0dba-410a-8eb5-10b8e7a1baf7" providerId="AD" clId="Web-{7C71D65A-ACEE-432D-AF55-E5C20962AEAE}" dt="2020-12-10T11:14:13.058" v="9"/>
        <pc:sldMkLst>
          <pc:docMk/>
          <pc:sldMk cId="459780414" sldId="277"/>
        </pc:sldMkLst>
        <pc:picChg chg="del">
          <ac:chgData name="Ruth Moons" userId="S::ruth.moons@kids.be::a7df02d2-0dba-410a-8eb5-10b8e7a1baf7" providerId="AD" clId="Web-{7C71D65A-ACEE-432D-AF55-E5C20962AEAE}" dt="2020-12-10T11:13:26.729" v="0"/>
          <ac:picMkLst>
            <pc:docMk/>
            <pc:sldMk cId="459780414" sldId="277"/>
            <ac:picMk id="4" creationId="{00000000-0000-0000-0000-000000000000}"/>
          </ac:picMkLst>
        </pc:picChg>
      </pc:sldChg>
      <pc:sldChg chg="modSp ord">
        <pc:chgData name="Ruth Moons" userId="S::ruth.moons@kids.be::a7df02d2-0dba-410a-8eb5-10b8e7a1baf7" providerId="AD" clId="Web-{7C71D65A-ACEE-432D-AF55-E5C20962AEAE}" dt="2020-12-10T11:35:40.786" v="312"/>
        <pc:sldMkLst>
          <pc:docMk/>
          <pc:sldMk cId="379013783" sldId="279"/>
        </pc:sldMkLst>
        <pc:graphicFrameChg chg="modGraphic">
          <ac:chgData name="Ruth Moons" userId="S::ruth.moons@kids.be::a7df02d2-0dba-410a-8eb5-10b8e7a1baf7" providerId="AD" clId="Web-{7C71D65A-ACEE-432D-AF55-E5C20962AEAE}" dt="2020-12-10T11:35:40.786" v="312"/>
          <ac:graphicFrameMkLst>
            <pc:docMk/>
            <pc:sldMk cId="379013783" sldId="279"/>
            <ac:graphicFrameMk id="5" creationId="{C9261BA0-02C5-49E3-8966-CDDCC21DAF4C}"/>
          </ac:graphicFrameMkLst>
        </pc:graphicFrameChg>
      </pc:sldChg>
      <pc:sldChg chg="del">
        <pc:chgData name="Ruth Moons" userId="S::ruth.moons@kids.be::a7df02d2-0dba-410a-8eb5-10b8e7a1baf7" providerId="AD" clId="Web-{7C71D65A-ACEE-432D-AF55-E5C20962AEAE}" dt="2020-12-10T11:14:15.886" v="11"/>
        <pc:sldMkLst>
          <pc:docMk/>
          <pc:sldMk cId="468239514" sldId="280"/>
        </pc:sldMkLst>
      </pc:sldChg>
      <pc:sldChg chg="del">
        <pc:chgData name="Ruth Moons" userId="S::ruth.moons@kids.be::a7df02d2-0dba-410a-8eb5-10b8e7a1baf7" providerId="AD" clId="Web-{7C71D65A-ACEE-432D-AF55-E5C20962AEAE}" dt="2020-12-10T11:14:14.480" v="10"/>
        <pc:sldMkLst>
          <pc:docMk/>
          <pc:sldMk cId="3948105909" sldId="281"/>
        </pc:sldMkLst>
      </pc:sldChg>
      <pc:sldChg chg="del">
        <pc:chgData name="Ruth Moons" userId="S::ruth.moons@kids.be::a7df02d2-0dba-410a-8eb5-10b8e7a1baf7" providerId="AD" clId="Web-{7C71D65A-ACEE-432D-AF55-E5C20962AEAE}" dt="2020-12-10T11:14:11.761" v="8"/>
        <pc:sldMkLst>
          <pc:docMk/>
          <pc:sldMk cId="2128910773" sldId="282"/>
        </pc:sldMkLst>
      </pc:sldChg>
      <pc:sldChg chg="del">
        <pc:chgData name="Ruth Moons" userId="S::ruth.moons@kids.be::a7df02d2-0dba-410a-8eb5-10b8e7a1baf7" providerId="AD" clId="Web-{7C71D65A-ACEE-432D-AF55-E5C20962AEAE}" dt="2020-12-10T11:14:09.386" v="7"/>
        <pc:sldMkLst>
          <pc:docMk/>
          <pc:sldMk cId="3652532794" sldId="283"/>
        </pc:sldMkLst>
      </pc:sldChg>
      <pc:sldChg chg="del">
        <pc:chgData name="Ruth Moons" userId="S::ruth.moons@kids.be::a7df02d2-0dba-410a-8eb5-10b8e7a1baf7" providerId="AD" clId="Web-{7C71D65A-ACEE-432D-AF55-E5C20962AEAE}" dt="2020-12-10T11:14:06.198" v="6"/>
        <pc:sldMkLst>
          <pc:docMk/>
          <pc:sldMk cId="1580226731" sldId="284"/>
        </pc:sldMkLst>
      </pc:sldChg>
      <pc:sldChg chg="modSp">
        <pc:chgData name="Ruth Moons" userId="S::ruth.moons@kids.be::a7df02d2-0dba-410a-8eb5-10b8e7a1baf7" providerId="AD" clId="Web-{7C71D65A-ACEE-432D-AF55-E5C20962AEAE}" dt="2020-12-10T11:36:49.006" v="407" actId="20577"/>
        <pc:sldMkLst>
          <pc:docMk/>
          <pc:sldMk cId="1687802871" sldId="285"/>
        </pc:sldMkLst>
        <pc:spChg chg="mod">
          <ac:chgData name="Ruth Moons" userId="S::ruth.moons@kids.be::a7df02d2-0dba-410a-8eb5-10b8e7a1baf7" providerId="AD" clId="Web-{7C71D65A-ACEE-432D-AF55-E5C20962AEAE}" dt="2020-12-10T11:36:49.006" v="407" actId="20577"/>
          <ac:spMkLst>
            <pc:docMk/>
            <pc:sldMk cId="1687802871" sldId="285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7C71D65A-ACEE-432D-AF55-E5C20962AEAE}" dt="2020-12-10T11:36:42.412" v="396" actId="20577"/>
        <pc:sldMkLst>
          <pc:docMk/>
          <pc:sldMk cId="4215069625" sldId="286"/>
        </pc:sldMkLst>
        <pc:spChg chg="mod">
          <ac:chgData name="Ruth Moons" userId="S::ruth.moons@kids.be::a7df02d2-0dba-410a-8eb5-10b8e7a1baf7" providerId="AD" clId="Web-{7C71D65A-ACEE-432D-AF55-E5C20962AEAE}" dt="2020-12-10T11:36:42.412" v="396" actId="20577"/>
          <ac:spMkLst>
            <pc:docMk/>
            <pc:sldMk cId="4215069625" sldId="286"/>
            <ac:spMk id="3" creationId="{00000000-0000-0000-0000-000000000000}"/>
          </ac:spMkLst>
        </pc:spChg>
      </pc:sldChg>
      <pc:sldChg chg="del">
        <pc:chgData name="Ruth Moons" userId="S::ruth.moons@kids.be::a7df02d2-0dba-410a-8eb5-10b8e7a1baf7" providerId="AD" clId="Web-{7C71D65A-ACEE-432D-AF55-E5C20962AEAE}" dt="2020-12-10T11:14:40.386" v="12"/>
        <pc:sldMkLst>
          <pc:docMk/>
          <pc:sldMk cId="594189879" sldId="308"/>
        </pc:sldMkLst>
      </pc:sldChg>
      <pc:sldChg chg="modSp new">
        <pc:chgData name="Ruth Moons" userId="S::ruth.moons@kids.be::a7df02d2-0dba-410a-8eb5-10b8e7a1baf7" providerId="AD" clId="Web-{7C71D65A-ACEE-432D-AF55-E5C20962AEAE}" dt="2020-12-10T11:36:36.740" v="387" actId="20577"/>
        <pc:sldMkLst>
          <pc:docMk/>
          <pc:sldMk cId="1178154483" sldId="308"/>
        </pc:sldMkLst>
        <pc:spChg chg="mod">
          <ac:chgData name="Ruth Moons" userId="S::ruth.moons@kids.be::a7df02d2-0dba-410a-8eb5-10b8e7a1baf7" providerId="AD" clId="Web-{7C71D65A-ACEE-432D-AF55-E5C20962AEAE}" dt="2020-12-10T11:29:21.888" v="32" actId="20577"/>
          <ac:spMkLst>
            <pc:docMk/>
            <pc:sldMk cId="1178154483" sldId="308"/>
            <ac:spMk id="2" creationId="{F70E8C53-EC71-40DF-9A2C-061E124DDB7B}"/>
          </ac:spMkLst>
        </pc:spChg>
        <pc:spChg chg="mod">
          <ac:chgData name="Ruth Moons" userId="S::ruth.moons@kids.be::a7df02d2-0dba-410a-8eb5-10b8e7a1baf7" providerId="AD" clId="Web-{7C71D65A-ACEE-432D-AF55-E5C20962AEAE}" dt="2020-12-10T11:36:36.740" v="387" actId="20577"/>
          <ac:spMkLst>
            <pc:docMk/>
            <pc:sldMk cId="1178154483" sldId="308"/>
            <ac:spMk id="3" creationId="{E1FCEE02-1700-457A-A4D0-7A204013CC5C}"/>
          </ac:spMkLst>
        </pc:spChg>
      </pc:sldChg>
      <pc:sldChg chg="modSp new">
        <pc:chgData name="Ruth Moons" userId="S::ruth.moons@kids.be::a7df02d2-0dba-410a-8eb5-10b8e7a1baf7" providerId="AD" clId="Web-{7C71D65A-ACEE-432D-AF55-E5C20962AEAE}" dt="2020-12-10T11:41:23.777" v="909" actId="20577"/>
        <pc:sldMkLst>
          <pc:docMk/>
          <pc:sldMk cId="2990529866" sldId="309"/>
        </pc:sldMkLst>
        <pc:spChg chg="mod">
          <ac:chgData name="Ruth Moons" userId="S::ruth.moons@kids.be::a7df02d2-0dba-410a-8eb5-10b8e7a1baf7" providerId="AD" clId="Web-{7C71D65A-ACEE-432D-AF55-E5C20962AEAE}" dt="2020-12-10T11:37:45.164" v="481" actId="20577"/>
          <ac:spMkLst>
            <pc:docMk/>
            <pc:sldMk cId="2990529866" sldId="309"/>
            <ac:spMk id="2" creationId="{69DC097A-A201-4374-B48A-F8626747E66B}"/>
          </ac:spMkLst>
        </pc:spChg>
        <pc:spChg chg="mod">
          <ac:chgData name="Ruth Moons" userId="S::ruth.moons@kids.be::a7df02d2-0dba-410a-8eb5-10b8e7a1baf7" providerId="AD" clId="Web-{7C71D65A-ACEE-432D-AF55-E5C20962AEAE}" dt="2020-12-10T11:41:23.777" v="909" actId="20577"/>
          <ac:spMkLst>
            <pc:docMk/>
            <pc:sldMk cId="2990529866" sldId="309"/>
            <ac:spMk id="3" creationId="{5910CB5B-3B45-439A-AEA1-76D1B23BD7E4}"/>
          </ac:spMkLst>
        </pc:spChg>
      </pc:sldChg>
    </pc:docChg>
  </pc:docChgLst>
  <pc:docChgLst>
    <pc:chgData name="Ruth Moons" userId="S::ruth.moons@kids.be::a7df02d2-0dba-410a-8eb5-10b8e7a1baf7" providerId="AD" clId="Web-{5ECE9AB0-082A-462F-8313-4D4254744F8F}"/>
    <pc:docChg chg="addSld modSld">
      <pc:chgData name="Ruth Moons" userId="S::ruth.moons@kids.be::a7df02d2-0dba-410a-8eb5-10b8e7a1baf7" providerId="AD" clId="Web-{5ECE9AB0-082A-462F-8313-4D4254744F8F}" dt="2020-12-10T15:08:46.550" v="160" actId="20577"/>
      <pc:docMkLst>
        <pc:docMk/>
      </pc:docMkLst>
      <pc:sldChg chg="addSp delSp modSp new">
        <pc:chgData name="Ruth Moons" userId="S::ruth.moons@kids.be::a7df02d2-0dba-410a-8eb5-10b8e7a1baf7" providerId="AD" clId="Web-{5ECE9AB0-082A-462F-8313-4D4254744F8F}" dt="2020-12-10T15:08:45.753" v="158" actId="20577"/>
        <pc:sldMkLst>
          <pc:docMk/>
          <pc:sldMk cId="3140775419" sldId="312"/>
        </pc:sldMkLst>
        <pc:spChg chg="mod">
          <ac:chgData name="Ruth Moons" userId="S::ruth.moons@kids.be::a7df02d2-0dba-410a-8eb5-10b8e7a1baf7" providerId="AD" clId="Web-{5ECE9AB0-082A-462F-8313-4D4254744F8F}" dt="2020-12-10T15:01:52.481" v="18" actId="20577"/>
          <ac:spMkLst>
            <pc:docMk/>
            <pc:sldMk cId="3140775419" sldId="312"/>
            <ac:spMk id="2" creationId="{635AF628-121B-4E8E-A983-516A1BC0D52D}"/>
          </ac:spMkLst>
        </pc:spChg>
        <pc:spChg chg="del mod">
          <ac:chgData name="Ruth Moons" userId="S::ruth.moons@kids.be::a7df02d2-0dba-410a-8eb5-10b8e7a1baf7" providerId="AD" clId="Web-{5ECE9AB0-082A-462F-8313-4D4254744F8F}" dt="2020-12-10T15:02:33.591" v="19"/>
          <ac:spMkLst>
            <pc:docMk/>
            <pc:sldMk cId="3140775419" sldId="312"/>
            <ac:spMk id="3" creationId="{2211B43C-39BC-4B7A-8344-23F9AFE8944F}"/>
          </ac:spMkLst>
        </pc:spChg>
        <pc:spChg chg="add mod">
          <ac:chgData name="Ruth Moons" userId="S::ruth.moons@kids.be::a7df02d2-0dba-410a-8eb5-10b8e7a1baf7" providerId="AD" clId="Web-{5ECE9AB0-082A-462F-8313-4D4254744F8F}" dt="2020-12-10T15:08:41.846" v="155" actId="20577"/>
          <ac:spMkLst>
            <pc:docMk/>
            <pc:sldMk cId="3140775419" sldId="312"/>
            <ac:spMk id="5" creationId="{560C9A71-72CD-4988-808E-644D06905AD0}"/>
          </ac:spMkLst>
        </pc:spChg>
        <pc:spChg chg="add mod">
          <ac:chgData name="Ruth Moons" userId="S::ruth.moons@kids.be::a7df02d2-0dba-410a-8eb5-10b8e7a1baf7" providerId="AD" clId="Web-{5ECE9AB0-082A-462F-8313-4D4254744F8F}" dt="2020-12-10T15:08:45.753" v="158" actId="20577"/>
          <ac:spMkLst>
            <pc:docMk/>
            <pc:sldMk cId="3140775419" sldId="312"/>
            <ac:spMk id="6" creationId="{546B61FB-A956-4F48-B29E-E0465BE1EE52}"/>
          </ac:spMkLst>
        </pc:spChg>
        <pc:spChg chg="add mod">
          <ac:chgData name="Ruth Moons" userId="S::ruth.moons@kids.be::a7df02d2-0dba-410a-8eb5-10b8e7a1baf7" providerId="AD" clId="Web-{5ECE9AB0-082A-462F-8313-4D4254744F8F}" dt="2020-12-10T15:08:22.081" v="142" actId="1076"/>
          <ac:spMkLst>
            <pc:docMk/>
            <pc:sldMk cId="3140775419" sldId="312"/>
            <ac:spMk id="7" creationId="{9A38F6DB-5135-4D07-943A-86855A765BF6}"/>
          </ac:spMkLst>
        </pc:spChg>
        <pc:spChg chg="add mod">
          <ac:chgData name="Ruth Moons" userId="S::ruth.moons@kids.be::a7df02d2-0dba-410a-8eb5-10b8e7a1baf7" providerId="AD" clId="Web-{5ECE9AB0-082A-462F-8313-4D4254744F8F}" dt="2020-12-10T15:08:38.174" v="154" actId="14100"/>
          <ac:spMkLst>
            <pc:docMk/>
            <pc:sldMk cId="3140775419" sldId="312"/>
            <ac:spMk id="8" creationId="{F0404167-5941-4E6F-B98D-6FDDB3BF2001}"/>
          </ac:spMkLst>
        </pc:spChg>
        <pc:spChg chg="add mod">
          <ac:chgData name="Ruth Moons" userId="S::ruth.moons@kids.be::a7df02d2-0dba-410a-8eb5-10b8e7a1baf7" providerId="AD" clId="Web-{5ECE9AB0-082A-462F-8313-4D4254744F8F}" dt="2020-12-10T15:08:33.003" v="150" actId="14100"/>
          <ac:spMkLst>
            <pc:docMk/>
            <pc:sldMk cId="3140775419" sldId="312"/>
            <ac:spMk id="9" creationId="{9AC8DA8E-87BC-4AB5-AC26-5E2CB4F35486}"/>
          </ac:spMkLst>
        </pc:spChg>
        <pc:spChg chg="add mod">
          <ac:chgData name="Ruth Moons" userId="S::ruth.moons@kids.be::a7df02d2-0dba-410a-8eb5-10b8e7a1baf7" providerId="AD" clId="Web-{5ECE9AB0-082A-462F-8313-4D4254744F8F}" dt="2020-12-10T15:08:27.518" v="146" actId="14100"/>
          <ac:spMkLst>
            <pc:docMk/>
            <pc:sldMk cId="3140775419" sldId="312"/>
            <ac:spMk id="10" creationId="{FB9E3BB1-9479-4287-887E-DB383B385DB2}"/>
          </ac:spMkLst>
        </pc:spChg>
        <pc:spChg chg="add del mod">
          <ac:chgData name="Ruth Moons" userId="S::ruth.moons@kids.be::a7df02d2-0dba-410a-8eb5-10b8e7a1baf7" providerId="AD" clId="Web-{5ECE9AB0-082A-462F-8313-4D4254744F8F}" dt="2020-12-10T15:05:44.610" v="56"/>
          <ac:spMkLst>
            <pc:docMk/>
            <pc:sldMk cId="3140775419" sldId="312"/>
            <ac:spMk id="12" creationId="{1A77FA3B-52A6-479D-AA66-A887214F145C}"/>
          </ac:spMkLst>
        </pc:spChg>
        <pc:picChg chg="add del mod ord modCrop">
          <ac:chgData name="Ruth Moons" userId="S::ruth.moons@kids.be::a7df02d2-0dba-410a-8eb5-10b8e7a1baf7" providerId="AD" clId="Web-{5ECE9AB0-082A-462F-8313-4D4254744F8F}" dt="2020-12-10T15:05:02.562" v="55"/>
          <ac:picMkLst>
            <pc:docMk/>
            <pc:sldMk cId="3140775419" sldId="312"/>
            <ac:picMk id="4" creationId="{8A8009AA-D004-41C6-9373-D10CF0667B01}"/>
          </ac:picMkLst>
        </pc:picChg>
        <pc:picChg chg="add mod ord modCrop">
          <ac:chgData name="Ruth Moons" userId="S::ruth.moons@kids.be::a7df02d2-0dba-410a-8eb5-10b8e7a1baf7" providerId="AD" clId="Web-{5ECE9AB0-082A-462F-8313-4D4254744F8F}" dt="2020-12-10T15:06:39.313" v="66"/>
          <ac:picMkLst>
            <pc:docMk/>
            <pc:sldMk cId="3140775419" sldId="312"/>
            <ac:picMk id="13" creationId="{EA968CA7-5465-4060-86AB-CBE5DEF23362}"/>
          </ac:picMkLst>
        </pc:picChg>
      </pc:sldChg>
    </pc:docChg>
  </pc:docChgLst>
  <pc:docChgLst>
    <pc:chgData name="Ruth Moons" userId="S::ruth.moons@kids.be::a7df02d2-0dba-410a-8eb5-10b8e7a1baf7" providerId="AD" clId="Web-{359E664B-BE17-4290-9706-0B7CEBF3F070}"/>
    <pc:docChg chg="modSld">
      <pc:chgData name="Ruth Moons" userId="S::ruth.moons@kids.be::a7df02d2-0dba-410a-8eb5-10b8e7a1baf7" providerId="AD" clId="Web-{359E664B-BE17-4290-9706-0B7CEBF3F070}" dt="2022-01-24T12:33:16.212" v="1"/>
      <pc:docMkLst>
        <pc:docMk/>
      </pc:docMkLst>
      <pc:sldChg chg="modSp">
        <pc:chgData name="Ruth Moons" userId="S::ruth.moons@kids.be::a7df02d2-0dba-410a-8eb5-10b8e7a1baf7" providerId="AD" clId="Web-{359E664B-BE17-4290-9706-0B7CEBF3F070}" dt="2022-01-24T12:33:16.212" v="1"/>
        <pc:sldMkLst>
          <pc:docMk/>
          <pc:sldMk cId="2048668184" sldId="328"/>
        </pc:sldMkLst>
        <pc:graphicFrameChg chg="mod modGraphic">
          <ac:chgData name="Ruth Moons" userId="S::ruth.moons@kids.be::a7df02d2-0dba-410a-8eb5-10b8e7a1baf7" providerId="AD" clId="Web-{359E664B-BE17-4290-9706-0B7CEBF3F070}" dt="2022-01-24T12:33:16.212" v="1"/>
          <ac:graphicFrameMkLst>
            <pc:docMk/>
            <pc:sldMk cId="2048668184" sldId="328"/>
            <ac:graphicFrameMk id="4" creationId="{45654F68-2896-4318-98D0-9EC3BD30AC63}"/>
          </ac:graphicFrameMkLst>
        </pc:graphicFrameChg>
      </pc:sldChg>
    </pc:docChg>
  </pc:docChgLst>
  <pc:docChgLst>
    <pc:chgData name="Ruth Moons" userId="S::ruth.moons@kids.be::a7df02d2-0dba-410a-8eb5-10b8e7a1baf7" providerId="AD" clId="Web-{7D7BD956-3ECB-4328-B8E6-9FB982B17756}"/>
    <pc:docChg chg="modSld">
      <pc:chgData name="Ruth Moons" userId="S::ruth.moons@kids.be::a7df02d2-0dba-410a-8eb5-10b8e7a1baf7" providerId="AD" clId="Web-{7D7BD956-3ECB-4328-B8E6-9FB982B17756}" dt="2020-12-10T08:41:13.829" v="3"/>
      <pc:docMkLst>
        <pc:docMk/>
      </pc:docMkLst>
      <pc:sldChg chg="addSp delSp modSp">
        <pc:chgData name="Ruth Moons" userId="S::ruth.moons@kids.be::a7df02d2-0dba-410a-8eb5-10b8e7a1baf7" providerId="AD" clId="Web-{7D7BD956-3ECB-4328-B8E6-9FB982B17756}" dt="2020-12-10T08:41:13.829" v="3"/>
        <pc:sldMkLst>
          <pc:docMk/>
          <pc:sldMk cId="178172187" sldId="278"/>
        </pc:sldMkLst>
        <pc:spChg chg="add del">
          <ac:chgData name="Ruth Moons" userId="S::ruth.moons@kids.be::a7df02d2-0dba-410a-8eb5-10b8e7a1baf7" providerId="AD" clId="Web-{7D7BD956-3ECB-4328-B8E6-9FB982B17756}" dt="2020-12-10T08:41:13.829" v="3"/>
          <ac:spMkLst>
            <pc:docMk/>
            <pc:sldMk cId="178172187" sldId="278"/>
            <ac:spMk id="3" creationId="{00000000-0000-0000-0000-000000000000}"/>
          </ac:spMkLst>
        </pc:spChg>
        <pc:graphicFrameChg chg="add del mod ord modGraphic">
          <ac:chgData name="Ruth Moons" userId="S::ruth.moons@kids.be::a7df02d2-0dba-410a-8eb5-10b8e7a1baf7" providerId="AD" clId="Web-{7D7BD956-3ECB-4328-B8E6-9FB982B17756}" dt="2020-12-10T08:41:13.829" v="3"/>
          <ac:graphicFrameMkLst>
            <pc:docMk/>
            <pc:sldMk cId="178172187" sldId="278"/>
            <ac:graphicFrameMk id="5" creationId="{8561FDEC-025F-443E-9AD3-0750FF10ADFC}"/>
          </ac:graphicFrameMkLst>
        </pc:graphicFrameChg>
      </pc:sldChg>
    </pc:docChg>
  </pc:docChgLst>
  <pc:docChgLst>
    <pc:chgData name="Margo Nulens" userId="S::margo@kids.be::e7744a82-d0f2-4922-9bbb-3aa5090a9e17" providerId="AD" clId="Web-{F4552F05-81F2-4EC5-AD75-379FF132BA66}"/>
    <pc:docChg chg="delSld modSld sldOrd">
      <pc:chgData name="Margo Nulens" userId="S::margo@kids.be::e7744a82-d0f2-4922-9bbb-3aa5090a9e17" providerId="AD" clId="Web-{F4552F05-81F2-4EC5-AD75-379FF132BA66}" dt="2020-12-11T09:20:23.299" v="850" actId="20577"/>
      <pc:docMkLst>
        <pc:docMk/>
      </pc:docMkLst>
      <pc:sldChg chg="modSp">
        <pc:chgData name="Margo Nulens" userId="S::margo@kids.be::e7744a82-d0f2-4922-9bbb-3aa5090a9e17" providerId="AD" clId="Web-{F4552F05-81F2-4EC5-AD75-379FF132BA66}" dt="2020-12-11T08:52:47.911" v="41" actId="20577"/>
        <pc:sldMkLst>
          <pc:docMk/>
          <pc:sldMk cId="3499598591" sldId="257"/>
        </pc:sldMkLst>
        <pc:spChg chg="mod">
          <ac:chgData name="Margo Nulens" userId="S::margo@kids.be::e7744a82-d0f2-4922-9bbb-3aa5090a9e17" providerId="AD" clId="Web-{F4552F05-81F2-4EC5-AD75-379FF132BA66}" dt="2020-12-11T08:52:47.911" v="41" actId="20577"/>
          <ac:spMkLst>
            <pc:docMk/>
            <pc:sldMk cId="3499598591" sldId="257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10:23.408" v="469" actId="20577"/>
        <pc:sldMkLst>
          <pc:docMk/>
          <pc:sldMk cId="867574025" sldId="258"/>
        </pc:sldMkLst>
        <pc:spChg chg="mod">
          <ac:chgData name="Margo Nulens" userId="S::margo@kids.be::e7744a82-d0f2-4922-9bbb-3aa5090a9e17" providerId="AD" clId="Web-{F4552F05-81F2-4EC5-AD75-379FF132BA66}" dt="2020-12-11T09:10:23.408" v="469" actId="20577"/>
          <ac:spMkLst>
            <pc:docMk/>
            <pc:sldMk cId="867574025" sldId="258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8:53:09.755" v="74" actId="20577"/>
        <pc:sldMkLst>
          <pc:docMk/>
          <pc:sldMk cId="4133585905" sldId="260"/>
        </pc:sldMkLst>
        <pc:spChg chg="mod">
          <ac:chgData name="Margo Nulens" userId="S::margo@kids.be::e7744a82-d0f2-4922-9bbb-3aa5090a9e17" providerId="AD" clId="Web-{F4552F05-81F2-4EC5-AD75-379FF132BA66}" dt="2020-12-11T08:53:09.755" v="74" actId="20577"/>
          <ac:spMkLst>
            <pc:docMk/>
            <pc:sldMk cId="4133585905" sldId="260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09:48.235" v="462" actId="20577"/>
        <pc:sldMkLst>
          <pc:docMk/>
          <pc:sldMk cId="1217025468" sldId="264"/>
        </pc:sldMkLst>
        <pc:spChg chg="mod">
          <ac:chgData name="Margo Nulens" userId="S::margo@kids.be::e7744a82-d0f2-4922-9bbb-3aa5090a9e17" providerId="AD" clId="Web-{F4552F05-81F2-4EC5-AD75-379FF132BA66}" dt="2020-12-11T09:09:48.235" v="462" actId="20577"/>
          <ac:spMkLst>
            <pc:docMk/>
            <pc:sldMk cId="1217025468" sldId="264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11:02.065" v="495" actId="20577"/>
        <pc:sldMkLst>
          <pc:docMk/>
          <pc:sldMk cId="857166545" sldId="265"/>
        </pc:sldMkLst>
        <pc:spChg chg="mod">
          <ac:chgData name="Margo Nulens" userId="S::margo@kids.be::e7744a82-d0f2-4922-9bbb-3aa5090a9e17" providerId="AD" clId="Web-{F4552F05-81F2-4EC5-AD75-379FF132BA66}" dt="2020-12-11T09:11:02.065" v="495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17:48.951" v="790" actId="20577"/>
        <pc:sldMkLst>
          <pc:docMk/>
          <pc:sldMk cId="802630624" sldId="266"/>
        </pc:sldMkLst>
        <pc:spChg chg="mod">
          <ac:chgData name="Margo Nulens" userId="S::margo@kids.be::e7744a82-d0f2-4922-9bbb-3aa5090a9e17" providerId="AD" clId="Web-{F4552F05-81F2-4EC5-AD75-379FF132BA66}" dt="2020-12-11T09:17:48.951" v="790" actId="20577"/>
          <ac:spMkLst>
            <pc:docMk/>
            <pc:sldMk cId="802630624" sldId="266"/>
            <ac:spMk id="3" creationId="{00000000-0000-0000-0000-000000000000}"/>
          </ac:spMkLst>
        </pc:spChg>
      </pc:sldChg>
      <pc:sldChg chg="del">
        <pc:chgData name="Margo Nulens" userId="S::margo@kids.be::e7744a82-d0f2-4922-9bbb-3aa5090a9e17" providerId="AD" clId="Web-{F4552F05-81F2-4EC5-AD75-379FF132BA66}" dt="2020-12-11T09:18:29.374" v="793"/>
        <pc:sldMkLst>
          <pc:docMk/>
          <pc:sldMk cId="2633378504" sldId="268"/>
        </pc:sldMkLst>
      </pc:sldChg>
      <pc:sldChg chg="del">
        <pc:chgData name="Margo Nulens" userId="S::margo@kids.be::e7744a82-d0f2-4922-9bbb-3aa5090a9e17" providerId="AD" clId="Web-{F4552F05-81F2-4EC5-AD75-379FF132BA66}" dt="2020-12-11T09:08:05.655" v="201"/>
        <pc:sldMkLst>
          <pc:docMk/>
          <pc:sldMk cId="1877443838" sldId="272"/>
        </pc:sldMkLst>
      </pc:sldChg>
      <pc:sldChg chg="del">
        <pc:chgData name="Margo Nulens" userId="S::margo@kids.be::e7744a82-d0f2-4922-9bbb-3aa5090a9e17" providerId="AD" clId="Web-{F4552F05-81F2-4EC5-AD75-379FF132BA66}" dt="2020-12-11T09:18:29.374" v="792"/>
        <pc:sldMkLst>
          <pc:docMk/>
          <pc:sldMk cId="3444101339" sldId="273"/>
        </pc:sldMkLst>
      </pc:sldChg>
      <pc:sldChg chg="modSp">
        <pc:chgData name="Margo Nulens" userId="S::margo@kids.be::e7744a82-d0f2-4922-9bbb-3aa5090a9e17" providerId="AD" clId="Web-{F4552F05-81F2-4EC5-AD75-379FF132BA66}" dt="2020-12-11T09:20:23.284" v="849" actId="20577"/>
        <pc:sldMkLst>
          <pc:docMk/>
          <pc:sldMk cId="2871569645" sldId="274"/>
        </pc:sldMkLst>
        <pc:spChg chg="mod">
          <ac:chgData name="Margo Nulens" userId="S::margo@kids.be::e7744a82-d0f2-4922-9bbb-3aa5090a9e17" providerId="AD" clId="Web-{F4552F05-81F2-4EC5-AD75-379FF132BA66}" dt="2020-12-11T09:20:23.284" v="849" actId="20577"/>
          <ac:spMkLst>
            <pc:docMk/>
            <pc:sldMk cId="2871569645" sldId="274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15:12.166" v="663" actId="20577"/>
        <pc:sldMkLst>
          <pc:docMk/>
          <pc:sldMk cId="1687802871" sldId="285"/>
        </pc:sldMkLst>
        <pc:spChg chg="mod">
          <ac:chgData name="Margo Nulens" userId="S::margo@kids.be::e7744a82-d0f2-4922-9bbb-3aa5090a9e17" providerId="AD" clId="Web-{F4552F05-81F2-4EC5-AD75-379FF132BA66}" dt="2020-12-11T09:15:12.166" v="663" actId="20577"/>
          <ac:spMkLst>
            <pc:docMk/>
            <pc:sldMk cId="1687802871" sldId="285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17:29.888" v="738" actId="20577"/>
        <pc:sldMkLst>
          <pc:docMk/>
          <pc:sldMk cId="4215069625" sldId="286"/>
        </pc:sldMkLst>
        <pc:spChg chg="mod">
          <ac:chgData name="Margo Nulens" userId="S::margo@kids.be::e7744a82-d0f2-4922-9bbb-3aa5090a9e17" providerId="AD" clId="Web-{F4552F05-81F2-4EC5-AD75-379FF132BA66}" dt="2020-12-11T09:17:29.888" v="738" actId="20577"/>
          <ac:spMkLst>
            <pc:docMk/>
            <pc:sldMk cId="4215069625" sldId="286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8:54:31.457" v="137" actId="20577"/>
        <pc:sldMkLst>
          <pc:docMk/>
          <pc:sldMk cId="164861841" sldId="287"/>
        </pc:sldMkLst>
        <pc:spChg chg="mod">
          <ac:chgData name="Margo Nulens" userId="S::margo@kids.be::e7744a82-d0f2-4922-9bbb-3aa5090a9e17" providerId="AD" clId="Web-{F4552F05-81F2-4EC5-AD75-379FF132BA66}" dt="2020-12-11T08:54:31.457" v="137" actId="20577"/>
          <ac:spMkLst>
            <pc:docMk/>
            <pc:sldMk cId="164861841" sldId="287"/>
            <ac:spMk id="3" creationId="{00000000-0000-0000-0000-000000000000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01:54.751" v="156" actId="20577"/>
        <pc:sldMkLst>
          <pc:docMk/>
          <pc:sldMk cId="4176145629" sldId="289"/>
        </pc:sldMkLst>
        <pc:spChg chg="mod">
          <ac:chgData name="Margo Nulens" userId="S::margo@kids.be::e7744a82-d0f2-4922-9bbb-3aa5090a9e17" providerId="AD" clId="Web-{F4552F05-81F2-4EC5-AD75-379FF132BA66}" dt="2020-12-11T09:01:54.751" v="156" actId="20577"/>
          <ac:spMkLst>
            <pc:docMk/>
            <pc:sldMk cId="4176145629" sldId="289"/>
            <ac:spMk id="2" creationId="{1F15589E-67A1-4B55-A767-D3C933A4DD81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02:14.702" v="190" actId="20577"/>
        <pc:sldMkLst>
          <pc:docMk/>
          <pc:sldMk cId="256941430" sldId="291"/>
        </pc:sldMkLst>
        <pc:spChg chg="mod">
          <ac:chgData name="Margo Nulens" userId="S::margo@kids.be::e7744a82-d0f2-4922-9bbb-3aa5090a9e17" providerId="AD" clId="Web-{F4552F05-81F2-4EC5-AD75-379FF132BA66}" dt="2020-12-11T09:02:14.702" v="190" actId="20577"/>
          <ac:spMkLst>
            <pc:docMk/>
            <pc:sldMk cId="256941430" sldId="291"/>
            <ac:spMk id="2" creationId="{1F15589E-67A1-4B55-A767-D3C933A4DD81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02:25.647" v="198" actId="20577"/>
        <pc:sldMkLst>
          <pc:docMk/>
          <pc:sldMk cId="19348142" sldId="292"/>
        </pc:sldMkLst>
        <pc:spChg chg="mod">
          <ac:chgData name="Margo Nulens" userId="S::margo@kids.be::e7744a82-d0f2-4922-9bbb-3aa5090a9e17" providerId="AD" clId="Web-{F4552F05-81F2-4EC5-AD75-379FF132BA66}" dt="2020-12-11T09:02:25.647" v="198" actId="20577"/>
          <ac:spMkLst>
            <pc:docMk/>
            <pc:sldMk cId="19348142" sldId="292"/>
            <ac:spMk id="2" creationId="{1F15589E-67A1-4B55-A767-D3C933A4DD81}"/>
          </ac:spMkLst>
        </pc:spChg>
      </pc:sldChg>
      <pc:sldChg chg="modSp">
        <pc:chgData name="Margo Nulens" userId="S::margo@kids.be::e7744a82-d0f2-4922-9bbb-3aa5090a9e17" providerId="AD" clId="Web-{F4552F05-81F2-4EC5-AD75-379FF132BA66}" dt="2020-12-11T09:13:17.460" v="645" actId="20577"/>
        <pc:sldMkLst>
          <pc:docMk/>
          <pc:sldMk cId="1178154483" sldId="308"/>
        </pc:sldMkLst>
        <pc:spChg chg="mod">
          <ac:chgData name="Margo Nulens" userId="S::margo@kids.be::e7744a82-d0f2-4922-9bbb-3aa5090a9e17" providerId="AD" clId="Web-{F4552F05-81F2-4EC5-AD75-379FF132BA66}" dt="2020-12-11T09:13:17.460" v="645" actId="20577"/>
          <ac:spMkLst>
            <pc:docMk/>
            <pc:sldMk cId="1178154483" sldId="308"/>
            <ac:spMk id="3" creationId="{E1FCEE02-1700-457A-A4D0-7A204013CC5C}"/>
          </ac:spMkLst>
        </pc:spChg>
      </pc:sldChg>
      <pc:sldChg chg="ord">
        <pc:chgData name="Margo Nulens" userId="S::margo@kids.be::e7744a82-d0f2-4922-9bbb-3aa5090a9e17" providerId="AD" clId="Web-{F4552F05-81F2-4EC5-AD75-379FF132BA66}" dt="2020-12-11T09:01:01.968" v="139"/>
        <pc:sldMkLst>
          <pc:docMk/>
          <pc:sldMk cId="3140775419" sldId="312"/>
        </pc:sldMkLst>
      </pc:sldChg>
    </pc:docChg>
  </pc:docChgLst>
  <pc:docChgLst>
    <pc:chgData name="Ruth Moons" userId="S::ruth.moons@kids.be::a7df02d2-0dba-410a-8eb5-10b8e7a1baf7" providerId="AD" clId="Web-{23D05A1B-CAF1-415A-85F9-D805A48A34CA}"/>
    <pc:docChg chg="modSld">
      <pc:chgData name="Ruth Moons" userId="S::ruth.moons@kids.be::a7df02d2-0dba-410a-8eb5-10b8e7a1baf7" providerId="AD" clId="Web-{23D05A1B-CAF1-415A-85F9-D805A48A34CA}" dt="2020-12-10T11:43:15.109" v="4" actId="20577"/>
      <pc:docMkLst>
        <pc:docMk/>
      </pc:docMkLst>
      <pc:sldChg chg="modSp">
        <pc:chgData name="Ruth Moons" userId="S::ruth.moons@kids.be::a7df02d2-0dba-410a-8eb5-10b8e7a1baf7" providerId="AD" clId="Web-{23D05A1B-CAF1-415A-85F9-D805A48A34CA}" dt="2020-12-10T11:43:13.421" v="2" actId="20577"/>
        <pc:sldMkLst>
          <pc:docMk/>
          <pc:sldMk cId="882419300" sldId="269"/>
        </pc:sldMkLst>
        <pc:spChg chg="mod">
          <ac:chgData name="Ruth Moons" userId="S::ruth.moons@kids.be::a7df02d2-0dba-410a-8eb5-10b8e7a1baf7" providerId="AD" clId="Web-{23D05A1B-CAF1-415A-85F9-D805A48A34CA}" dt="2020-12-10T11:43:13.421" v="2" actId="20577"/>
          <ac:spMkLst>
            <pc:docMk/>
            <pc:sldMk cId="882419300" sldId="269"/>
            <ac:spMk id="2" creationId="{00000000-0000-0000-0000-000000000000}"/>
          </ac:spMkLst>
        </pc:spChg>
      </pc:sldChg>
    </pc:docChg>
  </pc:docChgLst>
  <pc:docChgLst>
    <pc:chgData name="Ruth Moons" userId="S::ruth.moons@kids.be::a7df02d2-0dba-410a-8eb5-10b8e7a1baf7" providerId="AD" clId="Web-{2D9A6E8E-9E12-40E6-8048-863E00983380}"/>
    <pc:docChg chg="modSld">
      <pc:chgData name="Ruth Moons" userId="S::ruth.moons@kids.be::a7df02d2-0dba-410a-8eb5-10b8e7a1baf7" providerId="AD" clId="Web-{2D9A6E8E-9E12-40E6-8048-863E00983380}" dt="2020-12-10T11:05:21.363" v="229"/>
      <pc:docMkLst>
        <pc:docMk/>
      </pc:docMkLst>
      <pc:sldChg chg="addSp modSp">
        <pc:chgData name="Ruth Moons" userId="S::ruth.moons@kids.be::a7df02d2-0dba-410a-8eb5-10b8e7a1baf7" providerId="AD" clId="Web-{2D9A6E8E-9E12-40E6-8048-863E00983380}" dt="2020-12-10T11:05:21.363" v="229"/>
        <pc:sldMkLst>
          <pc:docMk/>
          <pc:sldMk cId="3606609985" sldId="267"/>
        </pc:sldMkLst>
        <pc:spChg chg="mod">
          <ac:chgData name="Ruth Moons" userId="S::ruth.moons@kids.be::a7df02d2-0dba-410a-8eb5-10b8e7a1baf7" providerId="AD" clId="Web-{2D9A6E8E-9E12-40E6-8048-863E00983380}" dt="2020-12-10T11:04:22.769" v="180" actId="14100"/>
          <ac:spMkLst>
            <pc:docMk/>
            <pc:sldMk cId="3606609985" sldId="267"/>
            <ac:spMk id="3" creationId="{00000000-0000-0000-0000-000000000000}"/>
          </ac:spMkLst>
        </pc:spChg>
        <pc:graphicFrameChg chg="add mod modGraphic">
          <ac:chgData name="Ruth Moons" userId="S::ruth.moons@kids.be::a7df02d2-0dba-410a-8eb5-10b8e7a1baf7" providerId="AD" clId="Web-{2D9A6E8E-9E12-40E6-8048-863E00983380}" dt="2020-12-10T11:05:21.363" v="229"/>
          <ac:graphicFrameMkLst>
            <pc:docMk/>
            <pc:sldMk cId="3606609985" sldId="267"/>
            <ac:graphicFrameMk id="5" creationId="{2B85926E-74B7-4766-95CE-A3D603258440}"/>
          </ac:graphicFrameMkLst>
        </pc:graphicFrameChg>
      </pc:sldChg>
      <pc:sldChg chg="modSp">
        <pc:chgData name="Ruth Moons" userId="S::ruth.moons@kids.be::a7df02d2-0dba-410a-8eb5-10b8e7a1baf7" providerId="AD" clId="Web-{2D9A6E8E-9E12-40E6-8048-863E00983380}" dt="2020-12-10T11:03:37.893" v="170"/>
        <pc:sldMkLst>
          <pc:docMk/>
          <pc:sldMk cId="2633378504" sldId="268"/>
        </pc:sldMkLst>
        <pc:graphicFrameChg chg="modGraphic">
          <ac:chgData name="Ruth Moons" userId="S::ruth.moons@kids.be::a7df02d2-0dba-410a-8eb5-10b8e7a1baf7" providerId="AD" clId="Web-{2D9A6E8E-9E12-40E6-8048-863E00983380}" dt="2020-12-10T11:03:37.893" v="170"/>
          <ac:graphicFrameMkLst>
            <pc:docMk/>
            <pc:sldMk cId="2633378504" sldId="268"/>
            <ac:graphicFrameMk id="5" creationId="{978BAA24-3CAF-4FAC-B1EA-76E37138F810}"/>
          </ac:graphicFrameMkLst>
        </pc:graphicFrameChg>
      </pc:sldChg>
      <pc:sldChg chg="modSp">
        <pc:chgData name="Ruth Moons" userId="S::ruth.moons@kids.be::a7df02d2-0dba-410a-8eb5-10b8e7a1baf7" providerId="AD" clId="Web-{2D9A6E8E-9E12-40E6-8048-863E00983380}" dt="2020-12-10T10:58:35.156" v="2" actId="20577"/>
        <pc:sldMkLst>
          <pc:docMk/>
          <pc:sldMk cId="1101223305" sldId="270"/>
        </pc:sldMkLst>
        <pc:spChg chg="mod">
          <ac:chgData name="Ruth Moons" userId="S::ruth.moons@kids.be::a7df02d2-0dba-410a-8eb5-10b8e7a1baf7" providerId="AD" clId="Web-{2D9A6E8E-9E12-40E6-8048-863E00983380}" dt="2020-12-10T10:58:35.156" v="2" actId="20577"/>
          <ac:spMkLst>
            <pc:docMk/>
            <pc:sldMk cId="1101223305" sldId="270"/>
            <ac:spMk id="3" creationId="{00000000-0000-0000-0000-000000000000}"/>
          </ac:spMkLst>
        </pc:spChg>
        <pc:picChg chg="mod">
          <ac:chgData name="Ruth Moons" userId="S::ruth.moons@kids.be::a7df02d2-0dba-410a-8eb5-10b8e7a1baf7" providerId="AD" clId="Web-{2D9A6E8E-9E12-40E6-8048-863E00983380}" dt="2020-12-10T10:58:33.640" v="1" actId="1076"/>
          <ac:picMkLst>
            <pc:docMk/>
            <pc:sldMk cId="1101223305" sldId="270"/>
            <ac:picMk id="4" creationId="{00000000-0000-0000-0000-000000000000}"/>
          </ac:picMkLst>
        </pc:picChg>
      </pc:sldChg>
      <pc:sldChg chg="addSp modSp">
        <pc:chgData name="Ruth Moons" userId="S::ruth.moons@kids.be::a7df02d2-0dba-410a-8eb5-10b8e7a1baf7" providerId="AD" clId="Web-{2D9A6E8E-9E12-40E6-8048-863E00983380}" dt="2020-12-10T11:03:19.956" v="169"/>
        <pc:sldMkLst>
          <pc:docMk/>
          <pc:sldMk cId="2363235617" sldId="271"/>
        </pc:sldMkLst>
        <pc:spChg chg="mod">
          <ac:chgData name="Ruth Moons" userId="S::ruth.moons@kids.be::a7df02d2-0dba-410a-8eb5-10b8e7a1baf7" providerId="AD" clId="Web-{2D9A6E8E-9E12-40E6-8048-863E00983380}" dt="2020-12-10T10:59:18.531" v="6" actId="1076"/>
          <ac:spMkLst>
            <pc:docMk/>
            <pc:sldMk cId="2363235617" sldId="271"/>
            <ac:spMk id="3" creationId="{00000000-0000-0000-0000-000000000000}"/>
          </ac:spMkLst>
        </pc:spChg>
        <pc:graphicFrameChg chg="add mod modGraphic">
          <ac:chgData name="Ruth Moons" userId="S::ruth.moons@kids.be::a7df02d2-0dba-410a-8eb5-10b8e7a1baf7" providerId="AD" clId="Web-{2D9A6E8E-9E12-40E6-8048-863E00983380}" dt="2020-12-10T11:03:19.956" v="169"/>
          <ac:graphicFrameMkLst>
            <pc:docMk/>
            <pc:sldMk cId="2363235617" sldId="271"/>
            <ac:graphicFrameMk id="5" creationId="{40400674-F1A7-489D-A74C-19AB3C6AEC7F}"/>
          </ac:graphicFrameMkLst>
        </pc:graphicFrameChg>
      </pc:sldChg>
      <pc:sldChg chg="modSp">
        <pc:chgData name="Ruth Moons" userId="S::ruth.moons@kids.be::a7df02d2-0dba-410a-8eb5-10b8e7a1baf7" providerId="AD" clId="Web-{2D9A6E8E-9E12-40E6-8048-863E00983380}" dt="2020-12-10T11:03:47.440" v="171"/>
        <pc:sldMkLst>
          <pc:docMk/>
          <pc:sldMk cId="3444101339" sldId="273"/>
        </pc:sldMkLst>
        <pc:graphicFrameChg chg="modGraphic">
          <ac:chgData name="Ruth Moons" userId="S::ruth.moons@kids.be::a7df02d2-0dba-410a-8eb5-10b8e7a1baf7" providerId="AD" clId="Web-{2D9A6E8E-9E12-40E6-8048-863E00983380}" dt="2020-12-10T11:03:47.440" v="171"/>
          <ac:graphicFrameMkLst>
            <pc:docMk/>
            <pc:sldMk cId="3444101339" sldId="273"/>
            <ac:graphicFrameMk id="5" creationId="{E728D0BB-F445-4F43-BE51-35363877671B}"/>
          </ac:graphicFrameMkLst>
        </pc:graphicFrameChg>
      </pc:sldChg>
    </pc:docChg>
  </pc:docChgLst>
  <pc:docChgLst>
    <pc:chgData name="Ruth Moons" userId="S::ruth.moons@kids.be::a7df02d2-0dba-410a-8eb5-10b8e7a1baf7" providerId="AD" clId="Web-{E439FE4C-D2BA-48A6-93D0-5E1AB9BEF930}"/>
    <pc:docChg chg="addSld modSld">
      <pc:chgData name="Ruth Moons" userId="S::ruth.moons@kids.be::a7df02d2-0dba-410a-8eb5-10b8e7a1baf7" providerId="AD" clId="Web-{E439FE4C-D2BA-48A6-93D0-5E1AB9BEF930}" dt="2020-12-11T09:37:30.356" v="1"/>
      <pc:docMkLst>
        <pc:docMk/>
      </pc:docMkLst>
      <pc:sldChg chg="addSp delSp modSp new">
        <pc:chgData name="Ruth Moons" userId="S::ruth.moons@kids.be::a7df02d2-0dba-410a-8eb5-10b8e7a1baf7" providerId="AD" clId="Web-{E439FE4C-D2BA-48A6-93D0-5E1AB9BEF930}" dt="2020-12-11T09:37:30.356" v="1"/>
        <pc:sldMkLst>
          <pc:docMk/>
          <pc:sldMk cId="3114314185" sldId="316"/>
        </pc:sldMkLst>
        <pc:spChg chg="del">
          <ac:chgData name="Ruth Moons" userId="S::ruth.moons@kids.be::a7df02d2-0dba-410a-8eb5-10b8e7a1baf7" providerId="AD" clId="Web-{E439FE4C-D2BA-48A6-93D0-5E1AB9BEF930}" dt="2020-12-11T09:37:30.356" v="1"/>
          <ac:spMkLst>
            <pc:docMk/>
            <pc:sldMk cId="3114314185" sldId="316"/>
            <ac:spMk id="3" creationId="{96D7D3EB-D7B3-457D-BF66-44F6727F27FE}"/>
          </ac:spMkLst>
        </pc:spChg>
        <pc:graphicFrameChg chg="add mod ord modGraphic">
          <ac:chgData name="Ruth Moons" userId="S::ruth.moons@kids.be::a7df02d2-0dba-410a-8eb5-10b8e7a1baf7" providerId="AD" clId="Web-{E439FE4C-D2BA-48A6-93D0-5E1AB9BEF930}" dt="2020-12-11T09:37:30.356" v="1"/>
          <ac:graphicFrameMkLst>
            <pc:docMk/>
            <pc:sldMk cId="3114314185" sldId="316"/>
            <ac:graphicFrameMk id="5" creationId="{9F1F522F-85BE-4240-ABEB-3E114FABF27C}"/>
          </ac:graphicFrameMkLst>
        </pc:graphicFrameChg>
      </pc:sldChg>
    </pc:docChg>
  </pc:docChgLst>
  <pc:docChgLst>
    <pc:chgData name="Ruth Moons" userId="S::ruth.moons@kids.be::a7df02d2-0dba-410a-8eb5-10b8e7a1baf7" providerId="AD" clId="Web-{50A66FC3-67B6-41EC-8CBB-C82F79573318}"/>
    <pc:docChg chg="modSld">
      <pc:chgData name="Ruth Moons" userId="S::ruth.moons@kids.be::a7df02d2-0dba-410a-8eb5-10b8e7a1baf7" providerId="AD" clId="Web-{50A66FC3-67B6-41EC-8CBB-C82F79573318}" dt="2020-12-10T14:45:16.041" v="214" actId="1076"/>
      <pc:docMkLst>
        <pc:docMk/>
      </pc:docMkLst>
      <pc:sldChg chg="addSp delSp modSp">
        <pc:chgData name="Ruth Moons" userId="S::ruth.moons@kids.be::a7df02d2-0dba-410a-8eb5-10b8e7a1baf7" providerId="AD" clId="Web-{50A66FC3-67B6-41EC-8CBB-C82F79573318}" dt="2020-12-10T14:45:16.041" v="214" actId="1076"/>
        <pc:sldMkLst>
          <pc:docMk/>
          <pc:sldMk cId="2305903848" sldId="300"/>
        </pc:sldMkLst>
        <pc:spChg chg="del">
          <ac:chgData name="Ruth Moons" userId="S::ruth.moons@kids.be::a7df02d2-0dba-410a-8eb5-10b8e7a1baf7" providerId="AD" clId="Web-{50A66FC3-67B6-41EC-8CBB-C82F79573318}" dt="2020-12-10T14:41:42.929" v="33"/>
          <ac:spMkLst>
            <pc:docMk/>
            <pc:sldMk cId="2305903848" sldId="300"/>
            <ac:spMk id="2" creationId="{6CA99C12-FC37-43CE-9345-7EA1E246AB8A}"/>
          </ac:spMkLst>
        </pc:spChg>
        <pc:spChg chg="mod">
          <ac:chgData name="Ruth Moons" userId="S::ruth.moons@kids.be::a7df02d2-0dba-410a-8eb5-10b8e7a1baf7" providerId="AD" clId="Web-{50A66FC3-67B6-41EC-8CBB-C82F79573318}" dt="2020-12-10T14:45:05.994" v="212" actId="1076"/>
          <ac:spMkLst>
            <pc:docMk/>
            <pc:sldMk cId="2305903848" sldId="300"/>
            <ac:spMk id="3" creationId="{CAA52194-C46F-4E3F-BAEF-12E9182ED28D}"/>
          </ac:spMkLst>
        </pc:spChg>
        <pc:spChg chg="add mod">
          <ac:chgData name="Ruth Moons" userId="S::ruth.moons@kids.be::a7df02d2-0dba-410a-8eb5-10b8e7a1baf7" providerId="AD" clId="Web-{50A66FC3-67B6-41EC-8CBB-C82F79573318}" dt="2020-12-10T14:45:16.041" v="214" actId="1076"/>
          <ac:spMkLst>
            <pc:docMk/>
            <pc:sldMk cId="2305903848" sldId="300"/>
            <ac:spMk id="4" creationId="{089BA91B-EB01-4817-84A7-7E8D5D0833F3}"/>
          </ac:spMkLst>
        </pc:spChg>
        <pc:graphicFrameChg chg="mod modGraphic">
          <ac:chgData name="Ruth Moons" userId="S::ruth.moons@kids.be::a7df02d2-0dba-410a-8eb5-10b8e7a1baf7" providerId="AD" clId="Web-{50A66FC3-67B6-41EC-8CBB-C82F79573318}" dt="2020-12-10T14:45:10.088" v="213" actId="1076"/>
          <ac:graphicFrameMkLst>
            <pc:docMk/>
            <pc:sldMk cId="2305903848" sldId="300"/>
            <ac:graphicFrameMk id="7" creationId="{5AA06F1B-5200-43AC-B892-88C37AD0378D}"/>
          </ac:graphicFrameMkLst>
        </pc:graphicFrameChg>
      </pc:sldChg>
      <pc:sldChg chg="addSp modSp">
        <pc:chgData name="Ruth Moons" userId="S::ruth.moons@kids.be::a7df02d2-0dba-410a-8eb5-10b8e7a1baf7" providerId="AD" clId="Web-{50A66FC3-67B6-41EC-8CBB-C82F79573318}" dt="2020-12-10T14:40:08.334" v="7" actId="14100"/>
        <pc:sldMkLst>
          <pc:docMk/>
          <pc:sldMk cId="403936763" sldId="311"/>
        </pc:sldMkLst>
        <pc:picChg chg="add mod modCrop">
          <ac:chgData name="Ruth Moons" userId="S::ruth.moons@kids.be::a7df02d2-0dba-410a-8eb5-10b8e7a1baf7" providerId="AD" clId="Web-{50A66FC3-67B6-41EC-8CBB-C82F79573318}" dt="2020-12-10T14:40:08.334" v="7" actId="14100"/>
          <ac:picMkLst>
            <pc:docMk/>
            <pc:sldMk cId="403936763" sldId="311"/>
            <ac:picMk id="2" creationId="{88CE9CE1-0BCB-458F-8DA0-A3B9D7E1011E}"/>
          </ac:picMkLst>
        </pc:picChg>
      </pc:sldChg>
    </pc:docChg>
  </pc:docChgLst>
  <pc:docChgLst>
    <pc:chgData name="Ruth Moons" userId="S::ruth.moons@kids.be::a7df02d2-0dba-410a-8eb5-10b8e7a1baf7" providerId="AD" clId="Web-{38B67C5D-6C92-43C2-936D-0E6BF442E8F5}"/>
    <pc:docChg chg="addSld delSld modSld sldOrd">
      <pc:chgData name="Ruth Moons" userId="S::ruth.moons@kids.be::a7df02d2-0dba-410a-8eb5-10b8e7a1baf7" providerId="AD" clId="Web-{38B67C5D-6C92-43C2-936D-0E6BF442E8F5}" dt="2020-12-14T12:55:50.261" v="100" actId="20577"/>
      <pc:docMkLst>
        <pc:docMk/>
      </pc:docMkLst>
      <pc:sldChg chg="ord">
        <pc:chgData name="Ruth Moons" userId="S::ruth.moons@kids.be::a7df02d2-0dba-410a-8eb5-10b8e7a1baf7" providerId="AD" clId="Web-{38B67C5D-6C92-43C2-936D-0E6BF442E8F5}" dt="2020-12-14T12:50:31.502" v="0"/>
        <pc:sldMkLst>
          <pc:docMk/>
          <pc:sldMk cId="379013783" sldId="279"/>
        </pc:sldMkLst>
      </pc:sldChg>
      <pc:sldChg chg="del">
        <pc:chgData name="Ruth Moons" userId="S::ruth.moons@kids.be::a7df02d2-0dba-410a-8eb5-10b8e7a1baf7" providerId="AD" clId="Web-{38B67C5D-6C92-43C2-936D-0E6BF442E8F5}" dt="2020-12-14T12:53:32.522" v="4"/>
        <pc:sldMkLst>
          <pc:docMk/>
          <pc:sldMk cId="101701887" sldId="295"/>
        </pc:sldMkLst>
      </pc:sldChg>
      <pc:sldChg chg="add del">
        <pc:chgData name="Ruth Moons" userId="S::ruth.moons@kids.be::a7df02d2-0dba-410a-8eb5-10b8e7a1baf7" providerId="AD" clId="Web-{38B67C5D-6C92-43C2-936D-0E6BF442E8F5}" dt="2020-12-14T12:53:30.913" v="3"/>
        <pc:sldMkLst>
          <pc:docMk/>
          <pc:sldMk cId="2870631031" sldId="298"/>
        </pc:sldMkLst>
      </pc:sldChg>
      <pc:sldChg chg="modSp">
        <pc:chgData name="Ruth Moons" userId="S::ruth.moons@kids.be::a7df02d2-0dba-410a-8eb5-10b8e7a1baf7" providerId="AD" clId="Web-{38B67C5D-6C92-43C2-936D-0E6BF442E8F5}" dt="2020-12-14T12:55:49.151" v="98" actId="20577"/>
        <pc:sldMkLst>
          <pc:docMk/>
          <pc:sldMk cId="2990529866" sldId="309"/>
        </pc:sldMkLst>
        <pc:spChg chg="mod">
          <ac:chgData name="Ruth Moons" userId="S::ruth.moons@kids.be::a7df02d2-0dba-410a-8eb5-10b8e7a1baf7" providerId="AD" clId="Web-{38B67C5D-6C92-43C2-936D-0E6BF442E8F5}" dt="2020-12-14T12:55:27.744" v="92" actId="20577"/>
          <ac:spMkLst>
            <pc:docMk/>
            <pc:sldMk cId="2990529866" sldId="309"/>
            <ac:spMk id="3" creationId="{5910CB5B-3B45-439A-AEA1-76D1B23BD7E4}"/>
          </ac:spMkLst>
        </pc:spChg>
        <pc:spChg chg="mod">
          <ac:chgData name="Ruth Moons" userId="S::ruth.moons@kids.be::a7df02d2-0dba-410a-8eb5-10b8e7a1baf7" providerId="AD" clId="Web-{38B67C5D-6C92-43C2-936D-0E6BF442E8F5}" dt="2020-12-14T12:55:49.151" v="98" actId="20577"/>
          <ac:spMkLst>
            <pc:docMk/>
            <pc:sldMk cId="2990529866" sldId="309"/>
            <ac:spMk id="4" creationId="{2D0EDEDF-D3E1-4C81-9866-9F7800A126B9}"/>
          </ac:spMkLst>
        </pc:spChg>
      </pc:sldChg>
    </pc:docChg>
  </pc:docChgLst>
  <pc:docChgLst>
    <pc:chgData name="Ruth Moons" userId="S::ruth.moons@kids.be::a7df02d2-0dba-410a-8eb5-10b8e7a1baf7" providerId="AD" clId="Web-{233144B1-D25B-4B7F-A6B4-93511E25D2B1}"/>
    <pc:docChg chg="addSld modSld">
      <pc:chgData name="Ruth Moons" userId="S::ruth.moons@kids.be::a7df02d2-0dba-410a-8eb5-10b8e7a1baf7" providerId="AD" clId="Web-{233144B1-D25B-4B7F-A6B4-93511E25D2B1}" dt="2020-12-10T10:45:39.846" v="85" actId="20577"/>
      <pc:docMkLst>
        <pc:docMk/>
      </pc:docMkLst>
      <pc:sldChg chg="modSp">
        <pc:chgData name="Ruth Moons" userId="S::ruth.moons@kids.be::a7df02d2-0dba-410a-8eb5-10b8e7a1baf7" providerId="AD" clId="Web-{233144B1-D25B-4B7F-A6B4-93511E25D2B1}" dt="2020-12-10T10:33:37.250" v="10" actId="20577"/>
        <pc:sldMkLst>
          <pc:docMk/>
          <pc:sldMk cId="3606609985" sldId="267"/>
        </pc:sldMkLst>
        <pc:spChg chg="mod">
          <ac:chgData name="Ruth Moons" userId="S::ruth.moons@kids.be::a7df02d2-0dba-410a-8eb5-10b8e7a1baf7" providerId="AD" clId="Web-{233144B1-D25B-4B7F-A6B4-93511E25D2B1}" dt="2020-12-10T10:33:37.250" v="10" actId="20577"/>
          <ac:spMkLst>
            <pc:docMk/>
            <pc:sldMk cId="3606609985" sldId="267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33144B1-D25B-4B7F-A6B4-93511E25D2B1}" dt="2020-12-10T10:45:39.846" v="84" actId="20577"/>
        <pc:sldMkLst>
          <pc:docMk/>
          <pc:sldMk cId="1101223305" sldId="270"/>
        </pc:sldMkLst>
        <pc:spChg chg="mod">
          <ac:chgData name="Ruth Moons" userId="S::ruth.moons@kids.be::a7df02d2-0dba-410a-8eb5-10b8e7a1baf7" providerId="AD" clId="Web-{233144B1-D25B-4B7F-A6B4-93511E25D2B1}" dt="2020-12-10T10:45:39.846" v="84" actId="20577"/>
          <ac:spMkLst>
            <pc:docMk/>
            <pc:sldMk cId="1101223305" sldId="270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33144B1-D25B-4B7F-A6B4-93511E25D2B1}" dt="2020-12-10T10:45:19.346" v="83" actId="20577"/>
        <pc:sldMkLst>
          <pc:docMk/>
          <pc:sldMk cId="2363235617" sldId="271"/>
        </pc:sldMkLst>
        <pc:spChg chg="mod">
          <ac:chgData name="Ruth Moons" userId="S::ruth.moons@kids.be::a7df02d2-0dba-410a-8eb5-10b8e7a1baf7" providerId="AD" clId="Web-{233144B1-D25B-4B7F-A6B4-93511E25D2B1}" dt="2020-12-10T10:45:19.346" v="83" actId="20577"/>
          <ac:spMkLst>
            <pc:docMk/>
            <pc:sldMk cId="2363235617" sldId="271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33144B1-D25B-4B7F-A6B4-93511E25D2B1}" dt="2020-12-10T10:38:59.633" v="53" actId="20577"/>
        <pc:sldMkLst>
          <pc:docMk/>
          <pc:sldMk cId="379013783" sldId="279"/>
        </pc:sldMkLst>
        <pc:spChg chg="mod">
          <ac:chgData name="Ruth Moons" userId="S::ruth.moons@kids.be::a7df02d2-0dba-410a-8eb5-10b8e7a1baf7" providerId="AD" clId="Web-{233144B1-D25B-4B7F-A6B4-93511E25D2B1}" dt="2020-12-10T10:38:59.633" v="53" actId="20577"/>
          <ac:spMkLst>
            <pc:docMk/>
            <pc:sldMk cId="379013783" sldId="279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33144B1-D25B-4B7F-A6B4-93511E25D2B1}" dt="2020-12-10T10:42:07.419" v="78" actId="20577"/>
        <pc:sldMkLst>
          <pc:docMk/>
          <pc:sldMk cId="4215069625" sldId="286"/>
        </pc:sldMkLst>
        <pc:spChg chg="mod">
          <ac:chgData name="Ruth Moons" userId="S::ruth.moons@kids.be::a7df02d2-0dba-410a-8eb5-10b8e7a1baf7" providerId="AD" clId="Web-{233144B1-D25B-4B7F-A6B4-93511E25D2B1}" dt="2020-12-10T10:42:07.419" v="78" actId="20577"/>
          <ac:spMkLst>
            <pc:docMk/>
            <pc:sldMk cId="4215069625" sldId="286"/>
            <ac:spMk id="2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33144B1-D25B-4B7F-A6B4-93511E25D2B1}" dt="2020-12-10T10:32:25.326" v="0" actId="20577"/>
        <pc:sldMkLst>
          <pc:docMk/>
          <pc:sldMk cId="101701887" sldId="295"/>
        </pc:sldMkLst>
        <pc:spChg chg="mod">
          <ac:chgData name="Ruth Moons" userId="S::ruth.moons@kids.be::a7df02d2-0dba-410a-8eb5-10b8e7a1baf7" providerId="AD" clId="Web-{233144B1-D25B-4B7F-A6B4-93511E25D2B1}" dt="2020-12-10T10:32:25.326" v="0" actId="20577"/>
          <ac:spMkLst>
            <pc:docMk/>
            <pc:sldMk cId="101701887" sldId="295"/>
            <ac:spMk id="3" creationId="{215C5E68-CDAB-4F3F-A57F-C8CFEBA6CC16}"/>
          </ac:spMkLst>
        </pc:spChg>
      </pc:sldChg>
      <pc:sldChg chg="modSp">
        <pc:chgData name="Ruth Moons" userId="S::ruth.moons@kids.be::a7df02d2-0dba-410a-8eb5-10b8e7a1baf7" providerId="AD" clId="Web-{233144B1-D25B-4B7F-A6B4-93511E25D2B1}" dt="2020-12-10T10:32:29.451" v="3" actId="20577"/>
        <pc:sldMkLst>
          <pc:docMk/>
          <pc:sldMk cId="2870631031" sldId="298"/>
        </pc:sldMkLst>
        <pc:spChg chg="mod">
          <ac:chgData name="Ruth Moons" userId="S::ruth.moons@kids.be::a7df02d2-0dba-410a-8eb5-10b8e7a1baf7" providerId="AD" clId="Web-{233144B1-D25B-4B7F-A6B4-93511E25D2B1}" dt="2020-12-10T10:32:29.451" v="3" actId="20577"/>
          <ac:spMkLst>
            <pc:docMk/>
            <pc:sldMk cId="2870631031" sldId="298"/>
            <ac:spMk id="3" creationId="{32548CD0-5399-4890-97BD-6FAE05600BA3}"/>
          </ac:spMkLst>
        </pc:spChg>
      </pc:sldChg>
      <pc:sldChg chg="addSp delSp modSp new">
        <pc:chgData name="Ruth Moons" userId="S::ruth.moons@kids.be::a7df02d2-0dba-410a-8eb5-10b8e7a1baf7" providerId="AD" clId="Web-{233144B1-D25B-4B7F-A6B4-93511E25D2B1}" dt="2020-12-10T10:41:40.153" v="64"/>
        <pc:sldMkLst>
          <pc:docMk/>
          <pc:sldMk cId="1150348267" sldId="299"/>
        </pc:sldMkLst>
        <pc:spChg chg="del mod">
          <ac:chgData name="Ruth Moons" userId="S::ruth.moons@kids.be::a7df02d2-0dba-410a-8eb5-10b8e7a1baf7" providerId="AD" clId="Web-{233144B1-D25B-4B7F-A6B4-93511E25D2B1}" dt="2020-12-10T10:41:25.574" v="61"/>
          <ac:spMkLst>
            <pc:docMk/>
            <pc:sldMk cId="1150348267" sldId="299"/>
            <ac:spMk id="3" creationId="{C6BF736E-1F70-4EBF-A4A1-4BC4F106BCA3}"/>
          </ac:spMkLst>
        </pc:spChg>
        <pc:graphicFrameChg chg="add mod ord modGraphic">
          <ac:chgData name="Ruth Moons" userId="S::ruth.moons@kids.be::a7df02d2-0dba-410a-8eb5-10b8e7a1baf7" providerId="AD" clId="Web-{233144B1-D25B-4B7F-A6B4-93511E25D2B1}" dt="2020-12-10T10:41:40.153" v="64"/>
          <ac:graphicFrameMkLst>
            <pc:docMk/>
            <pc:sldMk cId="1150348267" sldId="299"/>
            <ac:graphicFrameMk id="5" creationId="{436B566E-C1D5-4E57-B465-8F45F79FB713}"/>
          </ac:graphicFrameMkLst>
        </pc:graphicFrameChg>
      </pc:sldChg>
    </pc:docChg>
  </pc:docChgLst>
  <pc:docChgLst>
    <pc:chgData name="Margo Nulens" userId="S::margo@kids.be::e7744a82-d0f2-4922-9bbb-3aa5090a9e17" providerId="AD" clId="Web-{DF4ADC4B-6A07-40B2-B966-7EDEB6CEA919}"/>
    <pc:docChg chg="modSld">
      <pc:chgData name="Margo Nulens" userId="S::margo@kids.be::e7744a82-d0f2-4922-9bbb-3aa5090a9e17" providerId="AD" clId="Web-{DF4ADC4B-6A07-40B2-B966-7EDEB6CEA919}" dt="2020-12-10T09:12:43.644" v="407" actId="20577"/>
      <pc:docMkLst>
        <pc:docMk/>
      </pc:docMkLst>
      <pc:sldChg chg="modSp">
        <pc:chgData name="Margo Nulens" userId="S::margo@kids.be::e7744a82-d0f2-4922-9bbb-3aa5090a9e17" providerId="AD" clId="Web-{DF4ADC4B-6A07-40B2-B966-7EDEB6CEA919}" dt="2020-12-10T09:12:11.190" v="405" actId="20577"/>
        <pc:sldMkLst>
          <pc:docMk/>
          <pc:sldMk cId="164861841" sldId="287"/>
        </pc:sldMkLst>
        <pc:spChg chg="mod">
          <ac:chgData name="Margo Nulens" userId="S::margo@kids.be::e7744a82-d0f2-4922-9bbb-3aa5090a9e17" providerId="AD" clId="Web-{DF4ADC4B-6A07-40B2-B966-7EDEB6CEA919}" dt="2020-12-10T09:12:11.190" v="405" actId="20577"/>
          <ac:spMkLst>
            <pc:docMk/>
            <pc:sldMk cId="164861841" sldId="287"/>
            <ac:spMk id="3" creationId="{00000000-0000-0000-0000-000000000000}"/>
          </ac:spMkLst>
        </pc:spChg>
      </pc:sldChg>
    </pc:docChg>
  </pc:docChgLst>
  <pc:docChgLst>
    <pc:chgData name="Ruth Moons" userId="S::ruth.moons@kids.be::a7df02d2-0dba-410a-8eb5-10b8e7a1baf7" providerId="AD" clId="Web-{7F7F95FA-1A7A-439C-BFDC-A7DAA352570E}"/>
    <pc:docChg chg="addSld delSld modSld">
      <pc:chgData name="Ruth Moons" userId="S::ruth.moons@kids.be::a7df02d2-0dba-410a-8eb5-10b8e7a1baf7" providerId="AD" clId="Web-{7F7F95FA-1A7A-439C-BFDC-A7DAA352570E}" dt="2020-12-10T10:29:14.488" v="1287" actId="20577"/>
      <pc:docMkLst>
        <pc:docMk/>
      </pc:docMkLst>
      <pc:sldChg chg="del">
        <pc:chgData name="Ruth Moons" userId="S::ruth.moons@kids.be::a7df02d2-0dba-410a-8eb5-10b8e7a1baf7" providerId="AD" clId="Web-{7F7F95FA-1A7A-439C-BFDC-A7DAA352570E}" dt="2020-12-10T09:54:56.468" v="225"/>
        <pc:sldMkLst>
          <pc:docMk/>
          <pc:sldMk cId="2252717519" sldId="259"/>
        </pc:sldMkLst>
      </pc:sldChg>
      <pc:sldChg chg="modSp">
        <pc:chgData name="Ruth Moons" userId="S::ruth.moons@kids.be::a7df02d2-0dba-410a-8eb5-10b8e7a1baf7" providerId="AD" clId="Web-{7F7F95FA-1A7A-439C-BFDC-A7DAA352570E}" dt="2020-12-10T10:16:38.733" v="472" actId="20577"/>
        <pc:sldMkLst>
          <pc:docMk/>
          <pc:sldMk cId="2363235617" sldId="271"/>
        </pc:sldMkLst>
        <pc:spChg chg="mod">
          <ac:chgData name="Ruth Moons" userId="S::ruth.moons@kids.be::a7df02d2-0dba-410a-8eb5-10b8e7a1baf7" providerId="AD" clId="Web-{7F7F95FA-1A7A-439C-BFDC-A7DAA352570E}" dt="2020-12-10T10:16:38.733" v="472" actId="20577"/>
          <ac:spMkLst>
            <pc:docMk/>
            <pc:sldMk cId="2363235617" sldId="271"/>
            <ac:spMk id="3" creationId="{00000000-0000-0000-0000-000000000000}"/>
          </ac:spMkLst>
        </pc:spChg>
      </pc:sldChg>
      <pc:sldChg chg="addSp delSp modSp">
        <pc:chgData name="Ruth Moons" userId="S::ruth.moons@kids.be::a7df02d2-0dba-410a-8eb5-10b8e7a1baf7" providerId="AD" clId="Web-{7F7F95FA-1A7A-439C-BFDC-A7DAA352570E}" dt="2020-12-10T10:08:23.782" v="455"/>
        <pc:sldMkLst>
          <pc:docMk/>
          <pc:sldMk cId="178172187" sldId="278"/>
        </pc:sldMkLst>
        <pc:spChg chg="add mod">
          <ac:chgData name="Ruth Moons" userId="S::ruth.moons@kids.be::a7df02d2-0dba-410a-8eb5-10b8e7a1baf7" providerId="AD" clId="Web-{7F7F95FA-1A7A-439C-BFDC-A7DAA352570E}" dt="2020-12-10T10:08:23.782" v="455"/>
          <ac:spMkLst>
            <pc:docMk/>
            <pc:sldMk cId="178172187" sldId="278"/>
            <ac:spMk id="4" creationId="{83C7CB9F-F4E3-4083-8213-451DB66ED9F4}"/>
          </ac:spMkLst>
        </pc:spChg>
        <pc:graphicFrameChg chg="del">
          <ac:chgData name="Ruth Moons" userId="S::ruth.moons@kids.be::a7df02d2-0dba-410a-8eb5-10b8e7a1baf7" providerId="AD" clId="Web-{7F7F95FA-1A7A-439C-BFDC-A7DAA352570E}" dt="2020-12-10T10:08:23.782" v="455"/>
          <ac:graphicFrameMkLst>
            <pc:docMk/>
            <pc:sldMk cId="178172187" sldId="278"/>
            <ac:graphicFrameMk id="5" creationId="{20A5B4BD-DC03-4107-8529-BD96C87897FA}"/>
          </ac:graphicFrameMkLst>
        </pc:graphicFrameChg>
      </pc:sldChg>
      <pc:sldChg chg="addSp modSp">
        <pc:chgData name="Ruth Moons" userId="S::ruth.moons@kids.be::a7df02d2-0dba-410a-8eb5-10b8e7a1baf7" providerId="AD" clId="Web-{7F7F95FA-1A7A-439C-BFDC-A7DAA352570E}" dt="2020-12-10T10:16:56.906" v="485" actId="20577"/>
        <pc:sldMkLst>
          <pc:docMk/>
          <pc:sldMk cId="379013783" sldId="279"/>
        </pc:sldMkLst>
        <pc:spChg chg="mod">
          <ac:chgData name="Ruth Moons" userId="S::ruth.moons@kids.be::a7df02d2-0dba-410a-8eb5-10b8e7a1baf7" providerId="AD" clId="Web-{7F7F95FA-1A7A-439C-BFDC-A7DAA352570E}" dt="2020-12-10T10:16:56.906" v="485" actId="20577"/>
          <ac:spMkLst>
            <pc:docMk/>
            <pc:sldMk cId="379013783" sldId="279"/>
            <ac:spMk id="3" creationId="{00000000-0000-0000-0000-000000000000}"/>
          </ac:spMkLst>
        </pc:spChg>
        <pc:graphicFrameChg chg="add mod modGraphic">
          <ac:chgData name="Ruth Moons" userId="S::ruth.moons@kids.be::a7df02d2-0dba-410a-8eb5-10b8e7a1baf7" providerId="AD" clId="Web-{7F7F95FA-1A7A-439C-BFDC-A7DAA352570E}" dt="2020-12-10T10:08:04.312" v="453"/>
          <ac:graphicFrameMkLst>
            <pc:docMk/>
            <pc:sldMk cId="379013783" sldId="279"/>
            <ac:graphicFrameMk id="5" creationId="{C9261BA0-02C5-49E3-8966-CDDCC21DAF4C}"/>
          </ac:graphicFrameMkLst>
        </pc:graphicFrameChg>
      </pc:sldChg>
      <pc:sldChg chg="modSp new">
        <pc:chgData name="Ruth Moons" userId="S::ruth.moons@kids.be::a7df02d2-0dba-410a-8eb5-10b8e7a1baf7" providerId="AD" clId="Web-{7F7F95FA-1A7A-439C-BFDC-A7DAA352570E}" dt="2020-12-10T10:24:30.433" v="1280" actId="20577"/>
        <pc:sldMkLst>
          <pc:docMk/>
          <pc:sldMk cId="101701887" sldId="295"/>
        </pc:sldMkLst>
        <pc:spChg chg="mod">
          <ac:chgData name="Ruth Moons" userId="S::ruth.moons@kids.be::a7df02d2-0dba-410a-8eb5-10b8e7a1baf7" providerId="AD" clId="Web-{7F7F95FA-1A7A-439C-BFDC-A7DAA352570E}" dt="2020-12-10T09:48:10.818" v="19" actId="20577"/>
          <ac:spMkLst>
            <pc:docMk/>
            <pc:sldMk cId="101701887" sldId="295"/>
            <ac:spMk id="2" creationId="{D2C3E190-B261-459F-BAD3-2097C5E3F656}"/>
          </ac:spMkLst>
        </pc:spChg>
        <pc:spChg chg="mod">
          <ac:chgData name="Ruth Moons" userId="S::ruth.moons@kids.be::a7df02d2-0dba-410a-8eb5-10b8e7a1baf7" providerId="AD" clId="Web-{7F7F95FA-1A7A-439C-BFDC-A7DAA352570E}" dt="2020-12-10T10:24:30.433" v="1280" actId="20577"/>
          <ac:spMkLst>
            <pc:docMk/>
            <pc:sldMk cId="101701887" sldId="295"/>
            <ac:spMk id="3" creationId="{215C5E68-CDAB-4F3F-A57F-C8CFEBA6CC16}"/>
          </ac:spMkLst>
        </pc:spChg>
      </pc:sldChg>
      <pc:sldChg chg="modSp new">
        <pc:chgData name="Ruth Moons" userId="S::ruth.moons@kids.be::a7df02d2-0dba-410a-8eb5-10b8e7a1baf7" providerId="AD" clId="Web-{7F7F95FA-1A7A-439C-BFDC-A7DAA352570E}" dt="2020-12-10T10:24:35.339" v="1285" actId="20577"/>
        <pc:sldMkLst>
          <pc:docMk/>
          <pc:sldMk cId="2870631031" sldId="298"/>
        </pc:sldMkLst>
        <pc:spChg chg="mod">
          <ac:chgData name="Ruth Moons" userId="S::ruth.moons@kids.be::a7df02d2-0dba-410a-8eb5-10b8e7a1baf7" providerId="AD" clId="Web-{7F7F95FA-1A7A-439C-BFDC-A7DAA352570E}" dt="2020-12-10T10:19:33.775" v="871" actId="20577"/>
          <ac:spMkLst>
            <pc:docMk/>
            <pc:sldMk cId="2870631031" sldId="298"/>
            <ac:spMk id="2" creationId="{CA303C44-CFB0-480D-9514-E4D77C1DB397}"/>
          </ac:spMkLst>
        </pc:spChg>
        <pc:spChg chg="mod">
          <ac:chgData name="Ruth Moons" userId="S::ruth.moons@kids.be::a7df02d2-0dba-410a-8eb5-10b8e7a1baf7" providerId="AD" clId="Web-{7F7F95FA-1A7A-439C-BFDC-A7DAA352570E}" dt="2020-12-10T10:24:35.339" v="1285" actId="20577"/>
          <ac:spMkLst>
            <pc:docMk/>
            <pc:sldMk cId="2870631031" sldId="298"/>
            <ac:spMk id="3" creationId="{32548CD0-5399-4890-97BD-6FAE05600BA3}"/>
          </ac:spMkLst>
        </pc:spChg>
      </pc:sldChg>
    </pc:docChg>
  </pc:docChgLst>
  <pc:docChgLst>
    <pc:chgData name="Ruth Moons" userId="S::ruth.moons@kids.be::a7df02d2-0dba-410a-8eb5-10b8e7a1baf7" providerId="AD" clId="Web-{21EB3739-5D02-4425-B627-1BFB8C19DB74}"/>
    <pc:docChg chg="modSld">
      <pc:chgData name="Ruth Moons" userId="S::ruth.moons@kids.be::a7df02d2-0dba-410a-8eb5-10b8e7a1baf7" providerId="AD" clId="Web-{21EB3739-5D02-4425-B627-1BFB8C19DB74}" dt="2020-12-10T08:39:18.272" v="715"/>
      <pc:docMkLst>
        <pc:docMk/>
      </pc:docMkLst>
      <pc:sldChg chg="modSp">
        <pc:chgData name="Ruth Moons" userId="S::ruth.moons@kids.be::a7df02d2-0dba-410a-8eb5-10b8e7a1baf7" providerId="AD" clId="Web-{21EB3739-5D02-4425-B627-1BFB8C19DB74}" dt="2020-12-10T08:34:34.780" v="562" actId="20577"/>
        <pc:sldMkLst>
          <pc:docMk/>
          <pc:sldMk cId="867574025" sldId="258"/>
        </pc:sldMkLst>
        <pc:spChg chg="mod">
          <ac:chgData name="Ruth Moons" userId="S::ruth.moons@kids.be::a7df02d2-0dba-410a-8eb5-10b8e7a1baf7" providerId="AD" clId="Web-{21EB3739-5D02-4425-B627-1BFB8C19DB74}" dt="2020-12-10T08:34:34.780" v="562" actId="20577"/>
          <ac:spMkLst>
            <pc:docMk/>
            <pc:sldMk cId="867574025" sldId="258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1EB3739-5D02-4425-B627-1BFB8C19DB74}" dt="2020-12-10T08:34:47.749" v="574" actId="20577"/>
        <pc:sldMkLst>
          <pc:docMk/>
          <pc:sldMk cId="1217025468" sldId="264"/>
        </pc:sldMkLst>
        <pc:spChg chg="mod">
          <ac:chgData name="Ruth Moons" userId="S::ruth.moons@kids.be::a7df02d2-0dba-410a-8eb5-10b8e7a1baf7" providerId="AD" clId="Web-{21EB3739-5D02-4425-B627-1BFB8C19DB74}" dt="2020-12-10T08:34:47.749" v="574" actId="20577"/>
          <ac:spMkLst>
            <pc:docMk/>
            <pc:sldMk cId="1217025468" sldId="264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1EB3739-5D02-4425-B627-1BFB8C19DB74}" dt="2020-12-10T08:32:37.714" v="486" actId="20577"/>
        <pc:sldMkLst>
          <pc:docMk/>
          <pc:sldMk cId="857166545" sldId="265"/>
        </pc:sldMkLst>
        <pc:spChg chg="mod">
          <ac:chgData name="Ruth Moons" userId="S::ruth.moons@kids.be::a7df02d2-0dba-410a-8eb5-10b8e7a1baf7" providerId="AD" clId="Web-{21EB3739-5D02-4425-B627-1BFB8C19DB74}" dt="2020-12-10T08:32:37.714" v="486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addSp delSp modSp">
        <pc:chgData name="Ruth Moons" userId="S::ruth.moons@kids.be::a7df02d2-0dba-410a-8eb5-10b8e7a1baf7" providerId="AD" clId="Web-{21EB3739-5D02-4425-B627-1BFB8C19DB74}" dt="2020-12-10T08:38:09.004" v="708"/>
        <pc:sldMkLst>
          <pc:docMk/>
          <pc:sldMk cId="2633378504" sldId="268"/>
        </pc:sldMkLst>
        <pc:spChg chg="del">
          <ac:chgData name="Ruth Moons" userId="S::ruth.moons@kids.be::a7df02d2-0dba-410a-8eb5-10b8e7a1baf7" providerId="AD" clId="Web-{21EB3739-5D02-4425-B627-1BFB8C19DB74}" dt="2020-12-10T08:37:27.941" v="701"/>
          <ac:spMkLst>
            <pc:docMk/>
            <pc:sldMk cId="2633378504" sldId="268"/>
            <ac:spMk id="3" creationId="{00000000-0000-0000-0000-000000000000}"/>
          </ac:spMkLst>
        </pc:spChg>
        <pc:graphicFrameChg chg="add mod ord modGraphic">
          <ac:chgData name="Ruth Moons" userId="S::ruth.moons@kids.be::a7df02d2-0dba-410a-8eb5-10b8e7a1baf7" providerId="AD" clId="Web-{21EB3739-5D02-4425-B627-1BFB8C19DB74}" dt="2020-12-10T08:38:09.004" v="708"/>
          <ac:graphicFrameMkLst>
            <pc:docMk/>
            <pc:sldMk cId="2633378504" sldId="268"/>
            <ac:graphicFrameMk id="5" creationId="{978BAA24-3CAF-4FAC-B1EA-76E37138F810}"/>
          </ac:graphicFrameMkLst>
        </pc:graphicFrameChg>
      </pc:sldChg>
      <pc:sldChg chg="addSp delSp modSp">
        <pc:chgData name="Ruth Moons" userId="S::ruth.moons@kids.be::a7df02d2-0dba-410a-8eb5-10b8e7a1baf7" providerId="AD" clId="Web-{21EB3739-5D02-4425-B627-1BFB8C19DB74}" dt="2020-12-10T08:39:18.272" v="715"/>
        <pc:sldMkLst>
          <pc:docMk/>
          <pc:sldMk cId="3444101339" sldId="273"/>
        </pc:sldMkLst>
        <pc:spChg chg="del">
          <ac:chgData name="Ruth Moons" userId="S::ruth.moons@kids.be::a7df02d2-0dba-410a-8eb5-10b8e7a1baf7" providerId="AD" clId="Web-{21EB3739-5D02-4425-B627-1BFB8C19DB74}" dt="2020-12-10T08:38:36.849" v="709"/>
          <ac:spMkLst>
            <pc:docMk/>
            <pc:sldMk cId="3444101339" sldId="273"/>
            <ac:spMk id="3" creationId="{00000000-0000-0000-0000-000000000000}"/>
          </ac:spMkLst>
        </pc:spChg>
        <pc:graphicFrameChg chg="add mod ord modGraphic">
          <ac:chgData name="Ruth Moons" userId="S::ruth.moons@kids.be::a7df02d2-0dba-410a-8eb5-10b8e7a1baf7" providerId="AD" clId="Web-{21EB3739-5D02-4425-B627-1BFB8C19DB74}" dt="2020-12-10T08:39:18.272" v="715"/>
          <ac:graphicFrameMkLst>
            <pc:docMk/>
            <pc:sldMk cId="3444101339" sldId="273"/>
            <ac:graphicFrameMk id="5" creationId="{E728D0BB-F445-4F43-BE51-35363877671B}"/>
          </ac:graphicFrameMkLst>
        </pc:graphicFrameChg>
      </pc:sldChg>
      <pc:sldChg chg="modSp">
        <pc:chgData name="Ruth Moons" userId="S::ruth.moons@kids.be::a7df02d2-0dba-410a-8eb5-10b8e7a1baf7" providerId="AD" clId="Web-{21EB3739-5D02-4425-B627-1BFB8C19DB74}" dt="2020-12-10T08:36:39.189" v="699" actId="20577"/>
        <pc:sldMkLst>
          <pc:docMk/>
          <pc:sldMk cId="1687802871" sldId="285"/>
        </pc:sldMkLst>
        <pc:spChg chg="mod">
          <ac:chgData name="Ruth Moons" userId="S::ruth.moons@kids.be::a7df02d2-0dba-410a-8eb5-10b8e7a1baf7" providerId="AD" clId="Web-{21EB3739-5D02-4425-B627-1BFB8C19DB74}" dt="2020-12-10T08:19:51.677" v="208" actId="20577"/>
          <ac:spMkLst>
            <pc:docMk/>
            <pc:sldMk cId="1687802871" sldId="285"/>
            <ac:spMk id="2" creationId="{00000000-0000-0000-0000-000000000000}"/>
          </ac:spMkLst>
        </pc:spChg>
        <pc:spChg chg="mod">
          <ac:chgData name="Ruth Moons" userId="S::ruth.moons@kids.be::a7df02d2-0dba-410a-8eb5-10b8e7a1baf7" providerId="AD" clId="Web-{21EB3739-5D02-4425-B627-1BFB8C19DB74}" dt="2020-12-10T08:36:39.189" v="699" actId="20577"/>
          <ac:spMkLst>
            <pc:docMk/>
            <pc:sldMk cId="1687802871" sldId="285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1EB3739-5D02-4425-B627-1BFB8C19DB74}" dt="2020-12-10T08:13:07.197" v="198" actId="20577"/>
        <pc:sldMkLst>
          <pc:docMk/>
          <pc:sldMk cId="164861841" sldId="287"/>
        </pc:sldMkLst>
        <pc:spChg chg="mod">
          <ac:chgData name="Ruth Moons" userId="S::ruth.moons@kids.be::a7df02d2-0dba-410a-8eb5-10b8e7a1baf7" providerId="AD" clId="Web-{21EB3739-5D02-4425-B627-1BFB8C19DB74}" dt="2020-12-10T08:13:07.197" v="198" actId="20577"/>
          <ac:spMkLst>
            <pc:docMk/>
            <pc:sldMk cId="164861841" sldId="287"/>
            <ac:spMk id="3" creationId="{00000000-0000-0000-0000-000000000000}"/>
          </ac:spMkLst>
        </pc:spChg>
      </pc:sldChg>
    </pc:docChg>
  </pc:docChgLst>
  <pc:docChgLst>
    <pc:chgData name="Margo Nulens" userId="S::margo@kids.be::e7744a82-d0f2-4922-9bbb-3aa5090a9e17" providerId="AD" clId="Web-{DC0C35DB-10DB-4303-B4A7-FB902CFB64DA}"/>
    <pc:docChg chg="addSld delSld modSld">
      <pc:chgData name="Margo Nulens" userId="S::margo@kids.be::e7744a82-d0f2-4922-9bbb-3aa5090a9e17" providerId="AD" clId="Web-{DC0C35DB-10DB-4303-B4A7-FB902CFB64DA}" dt="2020-12-10T10:22:27.465" v="594"/>
      <pc:docMkLst>
        <pc:docMk/>
      </pc:docMkLst>
      <pc:sldChg chg="addSp delSp modSp new del">
        <pc:chgData name="Margo Nulens" userId="S::margo@kids.be::e7744a82-d0f2-4922-9bbb-3aa5090a9e17" providerId="AD" clId="Web-{DC0C35DB-10DB-4303-B4A7-FB902CFB64DA}" dt="2020-12-10T10:22:27.465" v="594"/>
        <pc:sldMkLst>
          <pc:docMk/>
          <pc:sldMk cId="1056690747" sldId="288"/>
        </pc:sldMkLst>
        <pc:spChg chg="del mod">
          <ac:chgData name="Margo Nulens" userId="S::margo@kids.be::e7744a82-d0f2-4922-9bbb-3aa5090a9e17" providerId="AD" clId="Web-{DC0C35DB-10DB-4303-B4A7-FB902CFB64DA}" dt="2020-12-10T09:49:19.370" v="272"/>
          <ac:spMkLst>
            <pc:docMk/>
            <pc:sldMk cId="1056690747" sldId="288"/>
            <ac:spMk id="3" creationId="{A727DF3D-6353-4ACE-96AD-A8A5F39C3F59}"/>
          </ac:spMkLst>
        </pc:spChg>
        <pc:picChg chg="add mod ord">
          <ac:chgData name="Margo Nulens" userId="S::margo@kids.be::e7744a82-d0f2-4922-9bbb-3aa5090a9e17" providerId="AD" clId="Web-{DC0C35DB-10DB-4303-B4A7-FB902CFB64DA}" dt="2020-12-10T10:18:42.321" v="342" actId="14100"/>
          <ac:picMkLst>
            <pc:docMk/>
            <pc:sldMk cId="1056690747" sldId="288"/>
            <ac:picMk id="4" creationId="{A03448E8-C649-4736-B2F6-7BDD1DEC20A3}"/>
          </ac:picMkLst>
        </pc:picChg>
      </pc:sldChg>
      <pc:sldChg chg="addSp delSp modSp new">
        <pc:chgData name="Margo Nulens" userId="S::margo@kids.be::e7744a82-d0f2-4922-9bbb-3aa5090a9e17" providerId="AD" clId="Web-{DC0C35DB-10DB-4303-B4A7-FB902CFB64DA}" dt="2020-12-10T09:33:28.541" v="114" actId="1076"/>
        <pc:sldMkLst>
          <pc:docMk/>
          <pc:sldMk cId="4176145629" sldId="289"/>
        </pc:sldMkLst>
        <pc:spChg chg="mod">
          <ac:chgData name="Margo Nulens" userId="S::margo@kids.be::e7744a82-d0f2-4922-9bbb-3aa5090a9e17" providerId="AD" clId="Web-{DC0C35DB-10DB-4303-B4A7-FB902CFB64DA}" dt="2020-12-10T09:31:26.711" v="107" actId="20577"/>
          <ac:spMkLst>
            <pc:docMk/>
            <pc:sldMk cId="4176145629" sldId="289"/>
            <ac:spMk id="2" creationId="{1F15589E-67A1-4B55-A767-D3C933A4DD81}"/>
          </ac:spMkLst>
        </pc:spChg>
        <pc:spChg chg="del mod">
          <ac:chgData name="Margo Nulens" userId="S::margo@kids.be::e7744a82-d0f2-4922-9bbb-3aa5090a9e17" providerId="AD" clId="Web-{DC0C35DB-10DB-4303-B4A7-FB902CFB64DA}" dt="2020-12-10T09:33:20.744" v="113"/>
          <ac:spMkLst>
            <pc:docMk/>
            <pc:sldMk cId="4176145629" sldId="289"/>
            <ac:spMk id="3" creationId="{797417A5-2BE6-448F-A9C2-9B422AD6A6E9}"/>
          </ac:spMkLst>
        </pc:spChg>
        <pc:picChg chg="add mod ord">
          <ac:chgData name="Margo Nulens" userId="S::margo@kids.be::e7744a82-d0f2-4922-9bbb-3aa5090a9e17" providerId="AD" clId="Web-{DC0C35DB-10DB-4303-B4A7-FB902CFB64DA}" dt="2020-12-10T09:33:28.541" v="114" actId="1076"/>
          <ac:picMkLst>
            <pc:docMk/>
            <pc:sldMk cId="4176145629" sldId="289"/>
            <ac:picMk id="4" creationId="{058E3401-D0BB-4152-B72F-CDD2F4204891}"/>
          </ac:picMkLst>
        </pc:picChg>
      </pc:sldChg>
      <pc:sldChg chg="addSp modSp new">
        <pc:chgData name="Margo Nulens" userId="S::margo@kids.be::e7744a82-d0f2-4922-9bbb-3aa5090a9e17" providerId="AD" clId="Web-{DC0C35DB-10DB-4303-B4A7-FB902CFB64DA}" dt="2020-12-10T09:46:13.257" v="268" actId="1076"/>
        <pc:sldMkLst>
          <pc:docMk/>
          <pc:sldMk cId="4280024606" sldId="290"/>
        </pc:sldMkLst>
        <pc:spChg chg="mod">
          <ac:chgData name="Margo Nulens" userId="S::margo@kids.be::e7744a82-d0f2-4922-9bbb-3aa5090a9e17" providerId="AD" clId="Web-{DC0C35DB-10DB-4303-B4A7-FB902CFB64DA}" dt="2020-12-10T09:46:07.429" v="265" actId="20577"/>
          <ac:spMkLst>
            <pc:docMk/>
            <pc:sldMk cId="4280024606" sldId="290"/>
            <ac:spMk id="2" creationId="{050C4FDD-DFCF-4ADE-B281-E1A9060D54A7}"/>
          </ac:spMkLst>
        </pc:spChg>
        <pc:picChg chg="add mod">
          <ac:chgData name="Margo Nulens" userId="S::margo@kids.be::e7744a82-d0f2-4922-9bbb-3aa5090a9e17" providerId="AD" clId="Web-{DC0C35DB-10DB-4303-B4A7-FB902CFB64DA}" dt="2020-12-10T09:46:13.257" v="268" actId="1076"/>
          <ac:picMkLst>
            <pc:docMk/>
            <pc:sldMk cId="4280024606" sldId="290"/>
            <ac:picMk id="3" creationId="{DECE9DF1-B701-41A2-B727-10A971C58722}"/>
          </ac:picMkLst>
        </pc:picChg>
      </pc:sldChg>
      <pc:sldChg chg="addSp delSp modSp add replId">
        <pc:chgData name="Margo Nulens" userId="S::margo@kids.be::e7744a82-d0f2-4922-9bbb-3aa5090a9e17" providerId="AD" clId="Web-{DC0C35DB-10DB-4303-B4A7-FB902CFB64DA}" dt="2020-12-10T09:35:27.278" v="118"/>
        <pc:sldMkLst>
          <pc:docMk/>
          <pc:sldMk cId="256941430" sldId="291"/>
        </pc:sldMkLst>
        <pc:spChg chg="del mod">
          <ac:chgData name="Margo Nulens" userId="S::margo@kids.be::e7744a82-d0f2-4922-9bbb-3aa5090a9e17" providerId="AD" clId="Web-{DC0C35DB-10DB-4303-B4A7-FB902CFB64DA}" dt="2020-12-10T09:35:27.278" v="118"/>
          <ac:spMkLst>
            <pc:docMk/>
            <pc:sldMk cId="256941430" sldId="291"/>
            <ac:spMk id="3" creationId="{797417A5-2BE6-448F-A9C2-9B422AD6A6E9}"/>
          </ac:spMkLst>
        </pc:spChg>
        <pc:picChg chg="add mod ord">
          <ac:chgData name="Margo Nulens" userId="S::margo@kids.be::e7744a82-d0f2-4922-9bbb-3aa5090a9e17" providerId="AD" clId="Web-{DC0C35DB-10DB-4303-B4A7-FB902CFB64DA}" dt="2020-12-10T09:35:27.278" v="118"/>
          <ac:picMkLst>
            <pc:docMk/>
            <pc:sldMk cId="256941430" sldId="291"/>
            <ac:picMk id="4" creationId="{66A03218-A0ED-4314-9C7A-5C0AA74F4FD6}"/>
          </ac:picMkLst>
        </pc:picChg>
      </pc:sldChg>
      <pc:sldChg chg="addSp delSp modSp add replId">
        <pc:chgData name="Margo Nulens" userId="S::margo@kids.be::e7744a82-d0f2-4922-9bbb-3aa5090a9e17" providerId="AD" clId="Web-{DC0C35DB-10DB-4303-B4A7-FB902CFB64DA}" dt="2020-12-10T09:37:03.248" v="122"/>
        <pc:sldMkLst>
          <pc:docMk/>
          <pc:sldMk cId="19348142" sldId="292"/>
        </pc:sldMkLst>
        <pc:spChg chg="del mod">
          <ac:chgData name="Margo Nulens" userId="S::margo@kids.be::e7744a82-d0f2-4922-9bbb-3aa5090a9e17" providerId="AD" clId="Web-{DC0C35DB-10DB-4303-B4A7-FB902CFB64DA}" dt="2020-12-10T09:37:03.248" v="122"/>
          <ac:spMkLst>
            <pc:docMk/>
            <pc:sldMk cId="19348142" sldId="292"/>
            <ac:spMk id="3" creationId="{797417A5-2BE6-448F-A9C2-9B422AD6A6E9}"/>
          </ac:spMkLst>
        </pc:spChg>
        <pc:picChg chg="add mod ord">
          <ac:chgData name="Margo Nulens" userId="S::margo@kids.be::e7744a82-d0f2-4922-9bbb-3aa5090a9e17" providerId="AD" clId="Web-{DC0C35DB-10DB-4303-B4A7-FB902CFB64DA}" dt="2020-12-10T09:37:03.248" v="122"/>
          <ac:picMkLst>
            <pc:docMk/>
            <pc:sldMk cId="19348142" sldId="292"/>
            <ac:picMk id="4" creationId="{93F9C5EA-B75B-4625-9A37-91940583F5A5}"/>
          </ac:picMkLst>
        </pc:picChg>
      </pc:sldChg>
      <pc:sldChg chg="addSp delSp modSp add replId">
        <pc:chgData name="Margo Nulens" userId="S::margo@kids.be::e7744a82-d0f2-4922-9bbb-3aa5090a9e17" providerId="AD" clId="Web-{DC0C35DB-10DB-4303-B4A7-FB902CFB64DA}" dt="2020-12-10T09:37:46.733" v="128" actId="1076"/>
        <pc:sldMkLst>
          <pc:docMk/>
          <pc:sldMk cId="2147370406" sldId="293"/>
        </pc:sldMkLst>
        <pc:spChg chg="del mod">
          <ac:chgData name="Margo Nulens" userId="S::margo@kids.be::e7744a82-d0f2-4922-9bbb-3aa5090a9e17" providerId="AD" clId="Web-{DC0C35DB-10DB-4303-B4A7-FB902CFB64DA}" dt="2020-12-10T09:37:39.374" v="126"/>
          <ac:spMkLst>
            <pc:docMk/>
            <pc:sldMk cId="2147370406" sldId="293"/>
            <ac:spMk id="3" creationId="{797417A5-2BE6-448F-A9C2-9B422AD6A6E9}"/>
          </ac:spMkLst>
        </pc:spChg>
        <pc:picChg chg="add mod ord">
          <ac:chgData name="Margo Nulens" userId="S::margo@kids.be::e7744a82-d0f2-4922-9bbb-3aa5090a9e17" providerId="AD" clId="Web-{DC0C35DB-10DB-4303-B4A7-FB902CFB64DA}" dt="2020-12-10T09:37:46.733" v="128" actId="1076"/>
          <ac:picMkLst>
            <pc:docMk/>
            <pc:sldMk cId="2147370406" sldId="293"/>
            <ac:picMk id="4" creationId="{A9B40621-A107-476A-875A-F9B32CBBB012}"/>
          </ac:picMkLst>
        </pc:picChg>
      </pc:sldChg>
      <pc:sldChg chg="addSp delSp modSp add del replId">
        <pc:chgData name="Margo Nulens" userId="S::margo@kids.be::e7744a82-d0f2-4922-9bbb-3aa5090a9e17" providerId="AD" clId="Web-{DC0C35DB-10DB-4303-B4A7-FB902CFB64DA}" dt="2020-12-10T10:11:03.844" v="341"/>
        <pc:sldMkLst>
          <pc:docMk/>
          <pc:sldMk cId="3755162827" sldId="294"/>
        </pc:sldMkLst>
        <pc:spChg chg="del mod">
          <ac:chgData name="Margo Nulens" userId="S::margo@kids.be::e7744a82-d0f2-4922-9bbb-3aa5090a9e17" providerId="AD" clId="Web-{DC0C35DB-10DB-4303-B4A7-FB902CFB64DA}" dt="2020-12-10T09:40:48.002" v="132"/>
          <ac:spMkLst>
            <pc:docMk/>
            <pc:sldMk cId="3755162827" sldId="294"/>
            <ac:spMk id="3" creationId="{797417A5-2BE6-448F-A9C2-9B422AD6A6E9}"/>
          </ac:spMkLst>
        </pc:spChg>
        <pc:spChg chg="add mod">
          <ac:chgData name="Margo Nulens" userId="S::margo@kids.be::e7744a82-d0f2-4922-9bbb-3aa5090a9e17" providerId="AD" clId="Web-{DC0C35DB-10DB-4303-B4A7-FB902CFB64DA}" dt="2020-12-10T09:44:15.974" v="257" actId="1076"/>
          <ac:spMkLst>
            <pc:docMk/>
            <pc:sldMk cId="3755162827" sldId="294"/>
            <ac:spMk id="6" creationId="{B5A2BF3C-7C5D-486B-AF8B-52C952ABC49C}"/>
          </ac:spMkLst>
        </pc:spChg>
        <pc:picChg chg="add mod ord">
          <ac:chgData name="Margo Nulens" userId="S::margo@kids.be::e7744a82-d0f2-4922-9bbb-3aa5090a9e17" providerId="AD" clId="Web-{DC0C35DB-10DB-4303-B4A7-FB902CFB64DA}" dt="2020-12-10T09:42:16.269" v="145" actId="1076"/>
          <ac:picMkLst>
            <pc:docMk/>
            <pc:sldMk cId="3755162827" sldId="294"/>
            <ac:picMk id="4" creationId="{A38B377D-5122-4188-A480-7D83E4DB28F5}"/>
          </ac:picMkLst>
        </pc:picChg>
        <pc:picChg chg="add mod">
          <ac:chgData name="Margo Nulens" userId="S::margo@kids.be::e7744a82-d0f2-4922-9bbb-3aa5090a9e17" providerId="AD" clId="Web-{DC0C35DB-10DB-4303-B4A7-FB902CFB64DA}" dt="2020-12-10T09:42:19.535" v="146" actId="1076"/>
          <ac:picMkLst>
            <pc:docMk/>
            <pc:sldMk cId="3755162827" sldId="294"/>
            <ac:picMk id="5" creationId="{6FE03042-6583-43E7-8839-7D6432BD6883}"/>
          </ac:picMkLst>
        </pc:picChg>
      </pc:sldChg>
      <pc:sldChg chg="addSp delSp modSp new">
        <pc:chgData name="Margo Nulens" userId="S::margo@kids.be::e7744a82-d0f2-4922-9bbb-3aa5090a9e17" providerId="AD" clId="Web-{DC0C35DB-10DB-4303-B4A7-FB902CFB64DA}" dt="2020-12-10T09:55:02.375" v="340" actId="1076"/>
        <pc:sldMkLst>
          <pc:docMk/>
          <pc:sldMk cId="1281573639" sldId="296"/>
        </pc:sldMkLst>
        <pc:spChg chg="del mod">
          <ac:chgData name="Margo Nulens" userId="S::margo@kids.be::e7744a82-d0f2-4922-9bbb-3aa5090a9e17" providerId="AD" clId="Web-{DC0C35DB-10DB-4303-B4A7-FB902CFB64DA}" dt="2020-12-10T09:51:32.403" v="287"/>
          <ac:spMkLst>
            <pc:docMk/>
            <pc:sldMk cId="1281573639" sldId="296"/>
            <ac:spMk id="3" creationId="{FBB896FE-18C0-46C4-93B7-1FFEF05DC42F}"/>
          </ac:spMkLst>
        </pc:spChg>
        <pc:spChg chg="add mod">
          <ac:chgData name="Margo Nulens" userId="S::margo@kids.be::e7744a82-d0f2-4922-9bbb-3aa5090a9e17" providerId="AD" clId="Web-{DC0C35DB-10DB-4303-B4A7-FB902CFB64DA}" dt="2020-12-10T09:54:37.406" v="337" actId="20577"/>
          <ac:spMkLst>
            <pc:docMk/>
            <pc:sldMk cId="1281573639" sldId="296"/>
            <ac:spMk id="6" creationId="{44C1EA9C-4639-4F7A-917A-DF53BBCF8CD6}"/>
          </ac:spMkLst>
        </pc:spChg>
        <pc:spChg chg="add mod">
          <ac:chgData name="Margo Nulens" userId="S::margo@kids.be::e7744a82-d0f2-4922-9bbb-3aa5090a9e17" providerId="AD" clId="Web-{DC0C35DB-10DB-4303-B4A7-FB902CFB64DA}" dt="2020-12-10T09:55:02.375" v="340" actId="1076"/>
          <ac:spMkLst>
            <pc:docMk/>
            <pc:sldMk cId="1281573639" sldId="296"/>
            <ac:spMk id="7" creationId="{FF9C03CD-32B8-4311-A155-750236FD9122}"/>
          </ac:spMkLst>
        </pc:spChg>
        <pc:picChg chg="add mod ord">
          <ac:chgData name="Margo Nulens" userId="S::margo@kids.be::e7744a82-d0f2-4922-9bbb-3aa5090a9e17" providerId="AD" clId="Web-{DC0C35DB-10DB-4303-B4A7-FB902CFB64DA}" dt="2020-12-10T09:54:27.297" v="334" actId="1076"/>
          <ac:picMkLst>
            <pc:docMk/>
            <pc:sldMk cId="1281573639" sldId="296"/>
            <ac:picMk id="4" creationId="{ECD4C8F4-D84C-4D06-9E08-6180D95EC007}"/>
          </ac:picMkLst>
        </pc:picChg>
        <pc:picChg chg="add mod">
          <ac:chgData name="Margo Nulens" userId="S::margo@kids.be::e7744a82-d0f2-4922-9bbb-3aa5090a9e17" providerId="AD" clId="Web-{DC0C35DB-10DB-4303-B4A7-FB902CFB64DA}" dt="2020-12-10T09:54:53.781" v="339" actId="1076"/>
          <ac:picMkLst>
            <pc:docMk/>
            <pc:sldMk cId="1281573639" sldId="296"/>
            <ac:picMk id="5" creationId="{898AFCE7-63C6-404F-9F83-EFA7DD7A7B83}"/>
          </ac:picMkLst>
        </pc:picChg>
      </pc:sldChg>
      <pc:sldChg chg="addSp delSp modSp new">
        <pc:chgData name="Margo Nulens" userId="S::margo@kids.be::e7744a82-d0f2-4922-9bbb-3aa5090a9e17" providerId="AD" clId="Web-{DC0C35DB-10DB-4303-B4A7-FB902CFB64DA}" dt="2020-12-10T10:22:21.309" v="592" actId="20577"/>
        <pc:sldMkLst>
          <pc:docMk/>
          <pc:sldMk cId="3812003341" sldId="297"/>
        </pc:sldMkLst>
        <pc:spChg chg="mod">
          <ac:chgData name="Margo Nulens" userId="S::margo@kids.be::e7744a82-d0f2-4922-9bbb-3aa5090a9e17" providerId="AD" clId="Web-{DC0C35DB-10DB-4303-B4A7-FB902CFB64DA}" dt="2020-12-10T10:22:21.309" v="592" actId="20577"/>
          <ac:spMkLst>
            <pc:docMk/>
            <pc:sldMk cId="3812003341" sldId="297"/>
            <ac:spMk id="2" creationId="{8D5CC71C-1668-4542-AC31-B6736E93BBCE}"/>
          </ac:spMkLst>
        </pc:spChg>
        <pc:spChg chg="del mod">
          <ac:chgData name="Margo Nulens" userId="S::margo@kids.be::e7744a82-d0f2-4922-9bbb-3aa5090a9e17" providerId="AD" clId="Web-{DC0C35DB-10DB-4303-B4A7-FB902CFB64DA}" dt="2020-12-10T09:50:53.981" v="281"/>
          <ac:spMkLst>
            <pc:docMk/>
            <pc:sldMk cId="3812003341" sldId="297"/>
            <ac:spMk id="3" creationId="{9FBBF724-02AC-44C7-A335-E4954EF202E1}"/>
          </ac:spMkLst>
        </pc:spChg>
        <pc:picChg chg="add mod ord">
          <ac:chgData name="Margo Nulens" userId="S::margo@kids.be::e7744a82-d0f2-4922-9bbb-3aa5090a9e17" providerId="AD" clId="Web-{DC0C35DB-10DB-4303-B4A7-FB902CFB64DA}" dt="2020-12-10T10:19:44.119" v="352" actId="14100"/>
          <ac:picMkLst>
            <pc:docMk/>
            <pc:sldMk cId="3812003341" sldId="297"/>
            <ac:picMk id="4" creationId="{BDA693E8-AE07-4261-9837-A37CB5D689D6}"/>
          </ac:picMkLst>
        </pc:picChg>
        <pc:picChg chg="add mod">
          <ac:chgData name="Margo Nulens" userId="S::margo@kids.be::e7744a82-d0f2-4922-9bbb-3aa5090a9e17" providerId="AD" clId="Web-{DC0C35DB-10DB-4303-B4A7-FB902CFB64DA}" dt="2020-12-10T10:19:32.056" v="350" actId="1076"/>
          <ac:picMkLst>
            <pc:docMk/>
            <pc:sldMk cId="3812003341" sldId="297"/>
            <ac:picMk id="5" creationId="{1C26AB1B-FB3B-4340-A2E7-70ADD10669F5}"/>
          </ac:picMkLst>
        </pc:picChg>
      </pc:sldChg>
    </pc:docChg>
  </pc:docChgLst>
  <pc:docChgLst>
    <pc:chgData name="Ruth Moons" userId="S::ruth.moons@kids.be::a7df02d2-0dba-410a-8eb5-10b8e7a1baf7" providerId="AD" clId="Web-{96652B15-5ADF-4EEF-8C79-42E3560F8E66}"/>
    <pc:docChg chg="modSld">
      <pc:chgData name="Ruth Moons" userId="S::ruth.moons@kids.be::a7df02d2-0dba-410a-8eb5-10b8e7a1baf7" providerId="AD" clId="Web-{96652B15-5ADF-4EEF-8C79-42E3560F8E66}" dt="2022-01-20T08:14:03.279" v="9" actId="1076"/>
      <pc:docMkLst>
        <pc:docMk/>
      </pc:docMkLst>
      <pc:sldChg chg="addSp delSp modSp">
        <pc:chgData name="Ruth Moons" userId="S::ruth.moons@kids.be::a7df02d2-0dba-410a-8eb5-10b8e7a1baf7" providerId="AD" clId="Web-{96652B15-5ADF-4EEF-8C79-42E3560F8E66}" dt="2022-01-20T08:14:03.279" v="9" actId="1076"/>
        <pc:sldMkLst>
          <pc:docMk/>
          <pc:sldMk cId="3114314185" sldId="316"/>
        </pc:sldMkLst>
        <pc:spChg chg="add del mod">
          <ac:chgData name="Ruth Moons" userId="S::ruth.moons@kids.be::a7df02d2-0dba-410a-8eb5-10b8e7a1baf7" providerId="AD" clId="Web-{96652B15-5ADF-4EEF-8C79-42E3560F8E66}" dt="2022-01-20T08:12:51.571" v="1"/>
          <ac:spMkLst>
            <pc:docMk/>
            <pc:sldMk cId="3114314185" sldId="316"/>
            <ac:spMk id="4" creationId="{84D69FAB-7D10-4D47-AC66-40D7C5BDD960}"/>
          </ac:spMkLst>
        </pc:spChg>
        <pc:graphicFrameChg chg="del">
          <ac:chgData name="Ruth Moons" userId="S::ruth.moons@kids.be::a7df02d2-0dba-410a-8eb5-10b8e7a1baf7" providerId="AD" clId="Web-{96652B15-5ADF-4EEF-8C79-42E3560F8E66}" dt="2022-01-20T08:12:20.835" v="0"/>
          <ac:graphicFrameMkLst>
            <pc:docMk/>
            <pc:sldMk cId="3114314185" sldId="316"/>
            <ac:graphicFrameMk id="5" creationId="{9F1F522F-85BE-4240-ABEB-3E114FABF27C}"/>
          </ac:graphicFrameMkLst>
        </pc:graphicFrameChg>
        <pc:graphicFrameChg chg="add mod ord modGraphic">
          <ac:chgData name="Ruth Moons" userId="S::ruth.moons@kids.be::a7df02d2-0dba-410a-8eb5-10b8e7a1baf7" providerId="AD" clId="Web-{96652B15-5ADF-4EEF-8C79-42E3560F8E66}" dt="2022-01-20T08:14:03.279" v="9" actId="1076"/>
          <ac:graphicFrameMkLst>
            <pc:docMk/>
            <pc:sldMk cId="3114314185" sldId="316"/>
            <ac:graphicFrameMk id="7" creationId="{94DDEAC7-55F0-478E-A237-DB5D0F836155}"/>
          </ac:graphicFrameMkLst>
        </pc:graphicFrameChg>
      </pc:sldChg>
    </pc:docChg>
  </pc:docChgLst>
  <pc:docChgLst>
    <pc:chgData name="Ruth Moons" userId="S::ruth.moons@kids.be::a7df02d2-0dba-410a-8eb5-10b8e7a1baf7" providerId="AD" clId="Web-{6A9EE1AC-5413-4E8E-B198-934A611821D2}"/>
    <pc:docChg chg="addSld delSld modSld sldOrd">
      <pc:chgData name="Ruth Moons" userId="S::ruth.moons@kids.be::a7df02d2-0dba-410a-8eb5-10b8e7a1baf7" providerId="AD" clId="Web-{6A9EE1AC-5413-4E8E-B198-934A611821D2}" dt="2020-12-14T13:30:06.932" v="1893"/>
      <pc:docMkLst>
        <pc:docMk/>
      </pc:docMkLst>
      <pc:sldChg chg="del">
        <pc:chgData name="Ruth Moons" userId="S::ruth.moons@kids.be::a7df02d2-0dba-410a-8eb5-10b8e7a1baf7" providerId="AD" clId="Web-{6A9EE1AC-5413-4E8E-B198-934A611821D2}" dt="2020-12-14T13:08:29.005" v="0"/>
        <pc:sldMkLst>
          <pc:docMk/>
          <pc:sldMk cId="882419300" sldId="269"/>
        </pc:sldMkLst>
      </pc:sldChg>
      <pc:sldChg chg="modSp">
        <pc:chgData name="Ruth Moons" userId="S::ruth.moons@kids.be::a7df02d2-0dba-410a-8eb5-10b8e7a1baf7" providerId="AD" clId="Web-{6A9EE1AC-5413-4E8E-B198-934A611821D2}" dt="2020-12-14T13:09:22.177" v="8" actId="20577"/>
        <pc:sldMkLst>
          <pc:docMk/>
          <pc:sldMk cId="2871569645" sldId="274"/>
        </pc:sldMkLst>
        <pc:spChg chg="mod">
          <ac:chgData name="Ruth Moons" userId="S::ruth.moons@kids.be::a7df02d2-0dba-410a-8eb5-10b8e7a1baf7" providerId="AD" clId="Web-{6A9EE1AC-5413-4E8E-B198-934A611821D2}" dt="2020-12-14T13:09:22.177" v="8" actId="20577"/>
          <ac:spMkLst>
            <pc:docMk/>
            <pc:sldMk cId="2871569645" sldId="274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6A9EE1AC-5413-4E8E-B198-934A611821D2}" dt="2020-12-14T13:14:14.854" v="672" actId="20577"/>
        <pc:sldMkLst>
          <pc:docMk/>
          <pc:sldMk cId="1687802871" sldId="285"/>
        </pc:sldMkLst>
        <pc:spChg chg="mod">
          <ac:chgData name="Ruth Moons" userId="S::ruth.moons@kids.be::a7df02d2-0dba-410a-8eb5-10b8e7a1baf7" providerId="AD" clId="Web-{6A9EE1AC-5413-4E8E-B198-934A611821D2}" dt="2020-12-14T13:14:14.854" v="672" actId="20577"/>
          <ac:spMkLst>
            <pc:docMk/>
            <pc:sldMk cId="1687802871" sldId="285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6A9EE1AC-5413-4E8E-B198-934A611821D2}" dt="2020-12-14T13:12:33.806" v="523" actId="20577"/>
        <pc:sldMkLst>
          <pc:docMk/>
          <pc:sldMk cId="3424659111" sldId="320"/>
        </pc:sldMkLst>
        <pc:spChg chg="mod">
          <ac:chgData name="Ruth Moons" userId="S::ruth.moons@kids.be::a7df02d2-0dba-410a-8eb5-10b8e7a1baf7" providerId="AD" clId="Web-{6A9EE1AC-5413-4E8E-B198-934A611821D2}" dt="2020-12-14T13:12:33.806" v="523" actId="20577"/>
          <ac:spMkLst>
            <pc:docMk/>
            <pc:sldMk cId="3424659111" sldId="320"/>
            <ac:spMk id="3" creationId="{11AFE7ED-75AD-4B07-83F2-CD16500D0353}"/>
          </ac:spMkLst>
        </pc:spChg>
      </pc:sldChg>
      <pc:sldChg chg="modSp add del ord replId">
        <pc:chgData name="Ruth Moons" userId="S::ruth.moons@kids.be::a7df02d2-0dba-410a-8eb5-10b8e7a1baf7" providerId="AD" clId="Web-{6A9EE1AC-5413-4E8E-B198-934A611821D2}" dt="2020-12-14T13:16:56.982" v="783"/>
        <pc:sldMkLst>
          <pc:docMk/>
          <pc:sldMk cId="3961425988" sldId="324"/>
        </pc:sldMkLst>
        <pc:spChg chg="mod">
          <ac:chgData name="Ruth Moons" userId="S::ruth.moons@kids.be::a7df02d2-0dba-410a-8eb5-10b8e7a1baf7" providerId="AD" clId="Web-{6A9EE1AC-5413-4E8E-B198-934A611821D2}" dt="2020-12-14T13:15:26.074" v="682" actId="20577"/>
          <ac:spMkLst>
            <pc:docMk/>
            <pc:sldMk cId="3961425988" sldId="324"/>
            <ac:spMk id="2" creationId="{303B5697-621F-46F4-BB8A-1A64BFAB5FB0}"/>
          </ac:spMkLst>
        </pc:spChg>
        <pc:spChg chg="mod">
          <ac:chgData name="Ruth Moons" userId="S::ruth.moons@kids.be::a7df02d2-0dba-410a-8eb5-10b8e7a1baf7" providerId="AD" clId="Web-{6A9EE1AC-5413-4E8E-B198-934A611821D2}" dt="2020-12-14T13:15:38.371" v="695" actId="20577"/>
          <ac:spMkLst>
            <pc:docMk/>
            <pc:sldMk cId="3961425988" sldId="324"/>
            <ac:spMk id="3" creationId="{9A4BAD08-C4E7-4BB2-8EAA-DE93D2758CE9}"/>
          </ac:spMkLst>
        </pc:spChg>
      </pc:sldChg>
      <pc:sldChg chg="add replId">
        <pc:chgData name="Ruth Moons" userId="S::ruth.moons@kids.be::a7df02d2-0dba-410a-8eb5-10b8e7a1baf7" providerId="AD" clId="Web-{6A9EE1AC-5413-4E8E-B198-934A611821D2}" dt="2020-12-14T13:16:14.075" v="698"/>
        <pc:sldMkLst>
          <pc:docMk/>
          <pc:sldMk cId="3343287928" sldId="325"/>
        </pc:sldMkLst>
      </pc:sldChg>
      <pc:sldChg chg="modSp add replId">
        <pc:chgData name="Ruth Moons" userId="S::ruth.moons@kids.be::a7df02d2-0dba-410a-8eb5-10b8e7a1baf7" providerId="AD" clId="Web-{6A9EE1AC-5413-4E8E-B198-934A611821D2}" dt="2020-12-14T13:26:49.616" v="1698" actId="20577"/>
        <pc:sldMkLst>
          <pc:docMk/>
          <pc:sldMk cId="2332750555" sldId="326"/>
        </pc:sldMkLst>
        <pc:spChg chg="mod">
          <ac:chgData name="Ruth Moons" userId="S::ruth.moons@kids.be::a7df02d2-0dba-410a-8eb5-10b8e7a1baf7" providerId="AD" clId="Web-{6A9EE1AC-5413-4E8E-B198-934A611821D2}" dt="2020-12-14T13:23:46.832" v="1438" actId="20577"/>
          <ac:spMkLst>
            <pc:docMk/>
            <pc:sldMk cId="2332750555" sldId="326"/>
            <ac:spMk id="2" creationId="{303B5697-621F-46F4-BB8A-1A64BFAB5FB0}"/>
          </ac:spMkLst>
        </pc:spChg>
        <pc:spChg chg="mod">
          <ac:chgData name="Ruth Moons" userId="S::ruth.moons@kids.be::a7df02d2-0dba-410a-8eb5-10b8e7a1baf7" providerId="AD" clId="Web-{6A9EE1AC-5413-4E8E-B198-934A611821D2}" dt="2020-12-14T13:26:49.616" v="1698" actId="20577"/>
          <ac:spMkLst>
            <pc:docMk/>
            <pc:sldMk cId="2332750555" sldId="326"/>
            <ac:spMk id="3" creationId="{9A4BAD08-C4E7-4BB2-8EAA-DE93D2758CE9}"/>
          </ac:spMkLst>
        </pc:spChg>
      </pc:sldChg>
      <pc:sldChg chg="modSp new">
        <pc:chgData name="Ruth Moons" userId="S::ruth.moons@kids.be::a7df02d2-0dba-410a-8eb5-10b8e7a1baf7" providerId="AD" clId="Web-{6A9EE1AC-5413-4E8E-B198-934A611821D2}" dt="2020-12-14T13:23:41.769" v="1428" actId="20577"/>
        <pc:sldMkLst>
          <pc:docMk/>
          <pc:sldMk cId="3020592962" sldId="327"/>
        </pc:sldMkLst>
        <pc:spChg chg="mod">
          <ac:chgData name="Ruth Moons" userId="S::ruth.moons@kids.be::a7df02d2-0dba-410a-8eb5-10b8e7a1baf7" providerId="AD" clId="Web-{6A9EE1AC-5413-4E8E-B198-934A611821D2}" dt="2020-12-14T13:19:58.063" v="1047" actId="20577"/>
          <ac:spMkLst>
            <pc:docMk/>
            <pc:sldMk cId="3020592962" sldId="327"/>
            <ac:spMk id="2" creationId="{01FECE6B-5432-4F80-BB28-5E2F1236B7CC}"/>
          </ac:spMkLst>
        </pc:spChg>
        <pc:spChg chg="mod">
          <ac:chgData name="Ruth Moons" userId="S::ruth.moons@kids.be::a7df02d2-0dba-410a-8eb5-10b8e7a1baf7" providerId="AD" clId="Web-{6A9EE1AC-5413-4E8E-B198-934A611821D2}" dt="2020-12-14T13:23:41.769" v="1428" actId="20577"/>
          <ac:spMkLst>
            <pc:docMk/>
            <pc:sldMk cId="3020592962" sldId="327"/>
            <ac:spMk id="3" creationId="{56BA76B4-DF0C-4717-9685-D73B3C04059C}"/>
          </ac:spMkLst>
        </pc:spChg>
      </pc:sldChg>
      <pc:sldChg chg="addSp delSp modSp new">
        <pc:chgData name="Ruth Moons" userId="S::ruth.moons@kids.be::a7df02d2-0dba-410a-8eb5-10b8e7a1baf7" providerId="AD" clId="Web-{6A9EE1AC-5413-4E8E-B198-934A611821D2}" dt="2020-12-14T13:30:06.932" v="1893"/>
        <pc:sldMkLst>
          <pc:docMk/>
          <pc:sldMk cId="2048668184" sldId="328"/>
        </pc:sldMkLst>
        <pc:spChg chg="mod">
          <ac:chgData name="Ruth Moons" userId="S::ruth.moons@kids.be::a7df02d2-0dba-410a-8eb5-10b8e7a1baf7" providerId="AD" clId="Web-{6A9EE1AC-5413-4E8E-B198-934A611821D2}" dt="2020-12-14T13:28:05.086" v="1719" actId="20577"/>
          <ac:spMkLst>
            <pc:docMk/>
            <pc:sldMk cId="2048668184" sldId="328"/>
            <ac:spMk id="2" creationId="{96AE47A2-6A69-4D6F-A196-A47E09D2FDE2}"/>
          </ac:spMkLst>
        </pc:spChg>
        <pc:spChg chg="del">
          <ac:chgData name="Ruth Moons" userId="S::ruth.moons@kids.be::a7df02d2-0dba-410a-8eb5-10b8e7a1baf7" providerId="AD" clId="Web-{6A9EE1AC-5413-4E8E-B198-934A611821D2}" dt="2020-12-14T13:28:37.290" v="1757"/>
          <ac:spMkLst>
            <pc:docMk/>
            <pc:sldMk cId="2048668184" sldId="328"/>
            <ac:spMk id="3" creationId="{0EFDFFBC-F933-47C0-A220-835BB0164975}"/>
          </ac:spMkLst>
        </pc:spChg>
        <pc:graphicFrameChg chg="add mod ord modGraphic">
          <ac:chgData name="Ruth Moons" userId="S::ruth.moons@kids.be::a7df02d2-0dba-410a-8eb5-10b8e7a1baf7" providerId="AD" clId="Web-{6A9EE1AC-5413-4E8E-B198-934A611821D2}" dt="2020-12-14T13:30:06.932" v="1893"/>
          <ac:graphicFrameMkLst>
            <pc:docMk/>
            <pc:sldMk cId="2048668184" sldId="328"/>
            <ac:graphicFrameMk id="4" creationId="{45654F68-2896-4318-98D0-9EC3BD30AC63}"/>
          </ac:graphicFrameMkLst>
        </pc:graphicFrameChg>
      </pc:sldChg>
      <pc:sldChg chg="modSp new">
        <pc:chgData name="Ruth Moons" userId="S::ruth.moons@kids.be::a7df02d2-0dba-410a-8eb5-10b8e7a1baf7" providerId="AD" clId="Web-{6A9EE1AC-5413-4E8E-B198-934A611821D2}" dt="2020-12-14T13:28:11.055" v="1754" actId="20577"/>
        <pc:sldMkLst>
          <pc:docMk/>
          <pc:sldMk cId="3011838637" sldId="329"/>
        </pc:sldMkLst>
        <pc:spChg chg="mod">
          <ac:chgData name="Ruth Moons" userId="S::ruth.moons@kids.be::a7df02d2-0dba-410a-8eb5-10b8e7a1baf7" providerId="AD" clId="Web-{6A9EE1AC-5413-4E8E-B198-934A611821D2}" dt="2020-12-14T13:28:11.055" v="1754" actId="20577"/>
          <ac:spMkLst>
            <pc:docMk/>
            <pc:sldMk cId="3011838637" sldId="329"/>
            <ac:spMk id="2" creationId="{DADBE958-F70E-47ED-BA3C-4E63FE148C2E}"/>
          </ac:spMkLst>
        </pc:spChg>
      </pc:sldChg>
    </pc:docChg>
  </pc:docChgLst>
  <pc:docChgLst>
    <pc:chgData name="Ruth Moons" userId="S::ruth.moons@kids.be::a7df02d2-0dba-410a-8eb5-10b8e7a1baf7" providerId="AD" clId="Web-{0083612B-C6E3-4586-9857-81A8EB291ACE}"/>
    <pc:docChg chg="modSld sldOrd">
      <pc:chgData name="Ruth Moons" userId="S::ruth.moons@kids.be::a7df02d2-0dba-410a-8eb5-10b8e7a1baf7" providerId="AD" clId="Web-{0083612B-C6E3-4586-9857-81A8EB291ACE}" dt="2020-12-10T09:02:16.340" v="1591" actId="20577"/>
      <pc:docMkLst>
        <pc:docMk/>
      </pc:docMkLst>
      <pc:sldChg chg="modSp">
        <pc:chgData name="Ruth Moons" userId="S::ruth.moons@kids.be::a7df02d2-0dba-410a-8eb5-10b8e7a1baf7" providerId="AD" clId="Web-{0083612B-C6E3-4586-9857-81A8EB291ACE}" dt="2020-12-10T08:57:38.474" v="990" actId="20577"/>
        <pc:sldMkLst>
          <pc:docMk/>
          <pc:sldMk cId="867574025" sldId="258"/>
        </pc:sldMkLst>
        <pc:spChg chg="mod">
          <ac:chgData name="Ruth Moons" userId="S::ruth.moons@kids.be::a7df02d2-0dba-410a-8eb5-10b8e7a1baf7" providerId="AD" clId="Web-{0083612B-C6E3-4586-9857-81A8EB291ACE}" dt="2020-12-10T08:57:38.474" v="990" actId="20577"/>
          <ac:spMkLst>
            <pc:docMk/>
            <pc:sldMk cId="867574025" sldId="258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0083612B-C6E3-4586-9857-81A8EB291ACE}" dt="2020-12-10T09:01:16.042" v="1470" actId="20577"/>
        <pc:sldMkLst>
          <pc:docMk/>
          <pc:sldMk cId="1217025468" sldId="264"/>
        </pc:sldMkLst>
        <pc:spChg chg="mod">
          <ac:chgData name="Ruth Moons" userId="S::ruth.moons@kids.be::a7df02d2-0dba-410a-8eb5-10b8e7a1baf7" providerId="AD" clId="Web-{0083612B-C6E3-4586-9857-81A8EB291ACE}" dt="2020-12-10T09:01:16.042" v="1470" actId="20577"/>
          <ac:spMkLst>
            <pc:docMk/>
            <pc:sldMk cId="1217025468" sldId="264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0083612B-C6E3-4586-9857-81A8EB291ACE}" dt="2020-12-10T09:02:16.340" v="1590" actId="20577"/>
        <pc:sldMkLst>
          <pc:docMk/>
          <pc:sldMk cId="857166545" sldId="265"/>
        </pc:sldMkLst>
        <pc:spChg chg="mod">
          <ac:chgData name="Ruth Moons" userId="S::ruth.moons@kids.be::a7df02d2-0dba-410a-8eb5-10b8e7a1baf7" providerId="AD" clId="Web-{0083612B-C6E3-4586-9857-81A8EB291ACE}" dt="2020-12-10T09:02:16.340" v="1590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0083612B-C6E3-4586-9857-81A8EB291ACE}" dt="2020-12-10T08:49:33.475" v="431" actId="20577"/>
        <pc:sldMkLst>
          <pc:docMk/>
          <pc:sldMk cId="3606609985" sldId="267"/>
        </pc:sldMkLst>
        <pc:spChg chg="mod">
          <ac:chgData name="Ruth Moons" userId="S::ruth.moons@kids.be::a7df02d2-0dba-410a-8eb5-10b8e7a1baf7" providerId="AD" clId="Web-{0083612B-C6E3-4586-9857-81A8EB291ACE}" dt="2020-12-10T08:49:33.475" v="431" actId="20577"/>
          <ac:spMkLst>
            <pc:docMk/>
            <pc:sldMk cId="3606609985" sldId="267"/>
            <ac:spMk id="2" creationId="{00000000-0000-0000-0000-000000000000}"/>
          </ac:spMkLst>
        </pc:spChg>
        <pc:spChg chg="mod">
          <ac:chgData name="Ruth Moons" userId="S::ruth.moons@kids.be::a7df02d2-0dba-410a-8eb5-10b8e7a1baf7" providerId="AD" clId="Web-{0083612B-C6E3-4586-9857-81A8EB291ACE}" dt="2020-12-10T08:44:27.306" v="64" actId="20577"/>
          <ac:spMkLst>
            <pc:docMk/>
            <pc:sldMk cId="3606609985" sldId="267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0083612B-C6E3-4586-9857-81A8EB291ACE}" dt="2020-12-10T08:48:01.310" v="426" actId="20577"/>
        <pc:sldMkLst>
          <pc:docMk/>
          <pc:sldMk cId="2363235617" sldId="271"/>
        </pc:sldMkLst>
        <pc:spChg chg="mod">
          <ac:chgData name="Ruth Moons" userId="S::ruth.moons@kids.be::a7df02d2-0dba-410a-8eb5-10b8e7a1baf7" providerId="AD" clId="Web-{0083612B-C6E3-4586-9857-81A8EB291ACE}" dt="2020-12-10T08:48:01.310" v="426" actId="20577"/>
          <ac:spMkLst>
            <pc:docMk/>
            <pc:sldMk cId="2363235617" sldId="271"/>
            <ac:spMk id="2" creationId="{00000000-0000-0000-0000-000000000000}"/>
          </ac:spMkLst>
        </pc:spChg>
        <pc:spChg chg="mod">
          <ac:chgData name="Ruth Moons" userId="S::ruth.moons@kids.be::a7df02d2-0dba-410a-8eb5-10b8e7a1baf7" providerId="AD" clId="Web-{0083612B-C6E3-4586-9857-81A8EB291ACE}" dt="2020-12-10T08:47:20.109" v="283" actId="20577"/>
          <ac:spMkLst>
            <pc:docMk/>
            <pc:sldMk cId="2363235617" sldId="271"/>
            <ac:spMk id="3" creationId="{00000000-0000-0000-0000-000000000000}"/>
          </ac:spMkLst>
        </pc:spChg>
      </pc:sldChg>
      <pc:sldChg chg="addSp delSp modSp ord">
        <pc:chgData name="Ruth Moons" userId="S::ruth.moons@kids.be::a7df02d2-0dba-410a-8eb5-10b8e7a1baf7" providerId="AD" clId="Web-{0083612B-C6E3-4586-9857-81A8EB291ACE}" dt="2020-12-10T08:42:17.228" v="1"/>
        <pc:sldMkLst>
          <pc:docMk/>
          <pc:sldMk cId="178172187" sldId="278"/>
        </pc:sldMkLst>
        <pc:spChg chg="del">
          <ac:chgData name="Ruth Moons" userId="S::ruth.moons@kids.be::a7df02d2-0dba-410a-8eb5-10b8e7a1baf7" providerId="AD" clId="Web-{0083612B-C6E3-4586-9857-81A8EB291ACE}" dt="2020-12-10T08:42:05.431" v="0"/>
          <ac:spMkLst>
            <pc:docMk/>
            <pc:sldMk cId="178172187" sldId="278"/>
            <ac:spMk id="3" creationId="{00000000-0000-0000-0000-000000000000}"/>
          </ac:spMkLst>
        </pc:spChg>
        <pc:graphicFrameChg chg="add mod ord modGraphic">
          <ac:chgData name="Ruth Moons" userId="S::ruth.moons@kids.be::a7df02d2-0dba-410a-8eb5-10b8e7a1baf7" providerId="AD" clId="Web-{0083612B-C6E3-4586-9857-81A8EB291ACE}" dt="2020-12-10T08:42:05.431" v="0"/>
          <ac:graphicFrameMkLst>
            <pc:docMk/>
            <pc:sldMk cId="178172187" sldId="278"/>
            <ac:graphicFrameMk id="5" creationId="{20A5B4BD-DC03-4107-8529-BD96C87897FA}"/>
          </ac:graphicFrameMkLst>
        </pc:graphicFrameChg>
      </pc:sldChg>
      <pc:sldChg chg="modSp">
        <pc:chgData name="Ruth Moons" userId="S::ruth.moons@kids.be::a7df02d2-0dba-410a-8eb5-10b8e7a1baf7" providerId="AD" clId="Web-{0083612B-C6E3-4586-9857-81A8EB291ACE}" dt="2020-12-10T08:47:55.562" v="421" actId="20577"/>
        <pc:sldMkLst>
          <pc:docMk/>
          <pc:sldMk cId="379013783" sldId="279"/>
        </pc:sldMkLst>
        <pc:spChg chg="mod">
          <ac:chgData name="Ruth Moons" userId="S::ruth.moons@kids.be::a7df02d2-0dba-410a-8eb5-10b8e7a1baf7" providerId="AD" clId="Web-{0083612B-C6E3-4586-9857-81A8EB291ACE}" dt="2020-12-10T08:47:55.562" v="421" actId="20577"/>
          <ac:spMkLst>
            <pc:docMk/>
            <pc:sldMk cId="379013783" sldId="279"/>
            <ac:spMk id="2" creationId="{00000000-0000-0000-0000-000000000000}"/>
          </ac:spMkLst>
        </pc:spChg>
        <pc:spChg chg="mod">
          <ac:chgData name="Ruth Moons" userId="S::ruth.moons@kids.be::a7df02d2-0dba-410a-8eb5-10b8e7a1baf7" providerId="AD" clId="Web-{0083612B-C6E3-4586-9857-81A8EB291ACE}" dt="2020-12-10T08:43:33.699" v="54" actId="20577"/>
          <ac:spMkLst>
            <pc:docMk/>
            <pc:sldMk cId="379013783" sldId="279"/>
            <ac:spMk id="3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0083612B-C6E3-4586-9857-81A8EB291ACE}" dt="2020-12-10T08:53:49.343" v="673" actId="20577"/>
        <pc:sldMkLst>
          <pc:docMk/>
          <pc:sldMk cId="164861841" sldId="287"/>
        </pc:sldMkLst>
        <pc:spChg chg="mod">
          <ac:chgData name="Ruth Moons" userId="S::ruth.moons@kids.be::a7df02d2-0dba-410a-8eb5-10b8e7a1baf7" providerId="AD" clId="Web-{0083612B-C6E3-4586-9857-81A8EB291ACE}" dt="2020-12-10T08:53:49.343" v="673" actId="20577"/>
          <ac:spMkLst>
            <pc:docMk/>
            <pc:sldMk cId="164861841" sldId="287"/>
            <ac:spMk id="3" creationId="{00000000-0000-0000-0000-000000000000}"/>
          </ac:spMkLst>
        </pc:spChg>
      </pc:sldChg>
    </pc:docChg>
  </pc:docChgLst>
  <pc:docChgLst>
    <pc:chgData name="Ruth Moons" userId="S::ruth.moons@kids.be::a7df02d2-0dba-410a-8eb5-10b8e7a1baf7" providerId="AD" clId="Web-{25CA2928-70D0-4C82-ADB3-2C5D49C5081B}"/>
    <pc:docChg chg="addSld modSld">
      <pc:chgData name="Ruth Moons" userId="S::ruth.moons@kids.be::a7df02d2-0dba-410a-8eb5-10b8e7a1baf7" providerId="AD" clId="Web-{25CA2928-70D0-4C82-ADB3-2C5D49C5081B}" dt="2020-12-11T09:33:21.043" v="148" actId="20577"/>
      <pc:docMkLst>
        <pc:docMk/>
      </pc:docMkLst>
      <pc:sldChg chg="modSp">
        <pc:chgData name="Ruth Moons" userId="S::ruth.moons@kids.be::a7df02d2-0dba-410a-8eb5-10b8e7a1baf7" providerId="AD" clId="Web-{25CA2928-70D0-4C82-ADB3-2C5D49C5081B}" dt="2020-12-11T09:33:21.043" v="147" actId="20577"/>
        <pc:sldMkLst>
          <pc:docMk/>
          <pc:sldMk cId="857166545" sldId="265"/>
        </pc:sldMkLst>
        <pc:spChg chg="mod">
          <ac:chgData name="Ruth Moons" userId="S::ruth.moons@kids.be::a7df02d2-0dba-410a-8eb5-10b8e7a1baf7" providerId="AD" clId="Web-{25CA2928-70D0-4C82-ADB3-2C5D49C5081B}" dt="2020-12-11T09:33:21.043" v="147" actId="20577"/>
          <ac:spMkLst>
            <pc:docMk/>
            <pc:sldMk cId="857166545" sldId="265"/>
            <ac:spMk id="3" creationId="{00000000-0000-0000-0000-000000000000}"/>
          </ac:spMkLst>
        </pc:spChg>
      </pc:sldChg>
      <pc:sldChg chg="delSp">
        <pc:chgData name="Ruth Moons" userId="S::ruth.moons@kids.be::a7df02d2-0dba-410a-8eb5-10b8e7a1baf7" providerId="AD" clId="Web-{25CA2928-70D0-4C82-ADB3-2C5D49C5081B}" dt="2020-12-11T09:31:02.337" v="25"/>
        <pc:sldMkLst>
          <pc:docMk/>
          <pc:sldMk cId="1101223305" sldId="270"/>
        </pc:sldMkLst>
        <pc:picChg chg="del">
          <ac:chgData name="Ruth Moons" userId="S::ruth.moons@kids.be::a7df02d2-0dba-410a-8eb5-10b8e7a1baf7" providerId="AD" clId="Web-{25CA2928-70D0-4C82-ADB3-2C5D49C5081B}" dt="2020-12-11T09:31:02.337" v="25"/>
          <ac:picMkLst>
            <pc:docMk/>
            <pc:sldMk cId="1101223305" sldId="270"/>
            <ac:picMk id="4" creationId="{A2259923-49CC-4E55-9E36-0B96AC48F48C}"/>
          </ac:picMkLst>
        </pc:picChg>
      </pc:sldChg>
      <pc:sldChg chg="modSp">
        <pc:chgData name="Ruth Moons" userId="S::ruth.moons@kids.be::a7df02d2-0dba-410a-8eb5-10b8e7a1baf7" providerId="AD" clId="Web-{25CA2928-70D0-4C82-ADB3-2C5D49C5081B}" dt="2020-12-11T09:31:11.306" v="34" actId="20577"/>
        <pc:sldMkLst>
          <pc:docMk/>
          <pc:sldMk cId="3592466728" sldId="275"/>
        </pc:sldMkLst>
        <pc:spChg chg="mod">
          <ac:chgData name="Ruth Moons" userId="S::ruth.moons@kids.be::a7df02d2-0dba-410a-8eb5-10b8e7a1baf7" providerId="AD" clId="Web-{25CA2928-70D0-4C82-ADB3-2C5D49C5081B}" dt="2020-12-11T09:31:11.306" v="34" actId="20577"/>
          <ac:spMkLst>
            <pc:docMk/>
            <pc:sldMk cId="3592466728" sldId="275"/>
            <ac:spMk id="2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5CA2928-70D0-4C82-ADB3-2C5D49C5081B}" dt="2020-12-11T09:31:32.119" v="75" actId="20577"/>
        <pc:sldMkLst>
          <pc:docMk/>
          <pc:sldMk cId="2710437077" sldId="276"/>
        </pc:sldMkLst>
        <pc:spChg chg="mod">
          <ac:chgData name="Ruth Moons" userId="S::ruth.moons@kids.be::a7df02d2-0dba-410a-8eb5-10b8e7a1baf7" providerId="AD" clId="Web-{25CA2928-70D0-4C82-ADB3-2C5D49C5081B}" dt="2020-12-11T09:31:32.119" v="75" actId="20577"/>
          <ac:spMkLst>
            <pc:docMk/>
            <pc:sldMk cId="2710437077" sldId="276"/>
            <ac:spMk id="2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5CA2928-70D0-4C82-ADB3-2C5D49C5081B}" dt="2020-12-11T09:31:16.478" v="64" actId="20577"/>
        <pc:sldMkLst>
          <pc:docMk/>
          <pc:sldMk cId="178172187" sldId="278"/>
        </pc:sldMkLst>
        <pc:spChg chg="mod">
          <ac:chgData name="Ruth Moons" userId="S::ruth.moons@kids.be::a7df02d2-0dba-410a-8eb5-10b8e7a1baf7" providerId="AD" clId="Web-{25CA2928-70D0-4C82-ADB3-2C5D49C5081B}" dt="2020-12-11T09:31:16.478" v="64" actId="20577"/>
          <ac:spMkLst>
            <pc:docMk/>
            <pc:sldMk cId="178172187" sldId="278"/>
            <ac:spMk id="2" creationId="{00000000-0000-0000-0000-000000000000}"/>
          </ac:spMkLst>
        </pc:spChg>
      </pc:sldChg>
      <pc:sldChg chg="modSp">
        <pc:chgData name="Ruth Moons" userId="S::ruth.moons@kids.be::a7df02d2-0dba-410a-8eb5-10b8e7a1baf7" providerId="AD" clId="Web-{25CA2928-70D0-4C82-ADB3-2C5D49C5081B}" dt="2020-12-11T09:30:30.274" v="24"/>
        <pc:sldMkLst>
          <pc:docMk/>
          <pc:sldMk cId="1150348267" sldId="299"/>
        </pc:sldMkLst>
        <pc:graphicFrameChg chg="mod modGraphic">
          <ac:chgData name="Ruth Moons" userId="S::ruth.moons@kids.be::a7df02d2-0dba-410a-8eb5-10b8e7a1baf7" providerId="AD" clId="Web-{25CA2928-70D0-4C82-ADB3-2C5D49C5081B}" dt="2020-12-11T09:30:30.274" v="24"/>
          <ac:graphicFrameMkLst>
            <pc:docMk/>
            <pc:sldMk cId="1150348267" sldId="299"/>
            <ac:graphicFrameMk id="5" creationId="{436B566E-C1D5-4E57-B465-8F45F79FB713}"/>
          </ac:graphicFrameMkLst>
        </pc:graphicFrameChg>
      </pc:sldChg>
      <pc:sldChg chg="modSp new">
        <pc:chgData name="Ruth Moons" userId="S::ruth.moons@kids.be::a7df02d2-0dba-410a-8eb5-10b8e7a1baf7" providerId="AD" clId="Web-{25CA2928-70D0-4C82-ADB3-2C5D49C5081B}" dt="2020-12-11T09:31:40.916" v="95" actId="20577"/>
        <pc:sldMkLst>
          <pc:docMk/>
          <pc:sldMk cId="3348397562" sldId="313"/>
        </pc:sldMkLst>
        <pc:spChg chg="mod">
          <ac:chgData name="Ruth Moons" userId="S::ruth.moons@kids.be::a7df02d2-0dba-410a-8eb5-10b8e7a1baf7" providerId="AD" clId="Web-{25CA2928-70D0-4C82-ADB3-2C5D49C5081B}" dt="2020-12-11T09:31:40.916" v="95" actId="20577"/>
          <ac:spMkLst>
            <pc:docMk/>
            <pc:sldMk cId="3348397562" sldId="313"/>
            <ac:spMk id="2" creationId="{485B848D-97E6-4082-BD4F-7C2CD6DC1556}"/>
          </ac:spMkLst>
        </pc:spChg>
      </pc:sldChg>
      <pc:sldChg chg="modSp new">
        <pc:chgData name="Ruth Moons" userId="S::ruth.moons@kids.be::a7df02d2-0dba-410a-8eb5-10b8e7a1baf7" providerId="AD" clId="Web-{25CA2928-70D0-4C82-ADB3-2C5D49C5081B}" dt="2020-12-11T09:31:46.760" v="110" actId="20577"/>
        <pc:sldMkLst>
          <pc:docMk/>
          <pc:sldMk cId="1675442539" sldId="314"/>
        </pc:sldMkLst>
        <pc:spChg chg="mod">
          <ac:chgData name="Ruth Moons" userId="S::ruth.moons@kids.be::a7df02d2-0dba-410a-8eb5-10b8e7a1baf7" providerId="AD" clId="Web-{25CA2928-70D0-4C82-ADB3-2C5D49C5081B}" dt="2020-12-11T09:31:46.760" v="110" actId="20577"/>
          <ac:spMkLst>
            <pc:docMk/>
            <pc:sldMk cId="1675442539" sldId="314"/>
            <ac:spMk id="2" creationId="{C7B4C2B5-9D35-42FE-AE0D-EDBF087174CF}"/>
          </ac:spMkLst>
        </pc:spChg>
      </pc:sldChg>
    </pc:docChg>
  </pc:docChgLst>
  <pc:docChgLst>
    <pc:chgData name="Koen Cornelissen" userId="S::koen.cornelissen@kids.be::4a20ce99-4c71-4ec2-b7ad-0912643c19b1" providerId="AD" clId="Web-{2FDE23F8-37F7-49D2-95D0-FCC78594C021}"/>
    <pc:docChg chg="modSld">
      <pc:chgData name="Koen Cornelissen" userId="S::koen.cornelissen@kids.be::4a20ce99-4c71-4ec2-b7ad-0912643c19b1" providerId="AD" clId="Web-{2FDE23F8-37F7-49D2-95D0-FCC78594C021}" dt="2021-02-01T14:10:36.378" v="2" actId="1076"/>
      <pc:docMkLst>
        <pc:docMk/>
      </pc:docMkLst>
      <pc:sldChg chg="modSp">
        <pc:chgData name="Koen Cornelissen" userId="S::koen.cornelissen@kids.be::4a20ce99-4c71-4ec2-b7ad-0912643c19b1" providerId="AD" clId="Web-{2FDE23F8-37F7-49D2-95D0-FCC78594C021}" dt="2021-02-01T14:10:36.378" v="2" actId="1076"/>
        <pc:sldMkLst>
          <pc:docMk/>
          <pc:sldMk cId="3955065931" sldId="263"/>
        </pc:sldMkLst>
        <pc:picChg chg="mod">
          <ac:chgData name="Koen Cornelissen" userId="S::koen.cornelissen@kids.be::4a20ce99-4c71-4ec2-b7ad-0912643c19b1" providerId="AD" clId="Web-{2FDE23F8-37F7-49D2-95D0-FCC78594C021}" dt="2021-02-01T14:10:36.378" v="2" actId="1076"/>
          <ac:picMkLst>
            <pc:docMk/>
            <pc:sldMk cId="3955065931" sldId="263"/>
            <ac:picMk id="2" creationId="{00000000-0000-0000-0000-000000000000}"/>
          </ac:picMkLst>
        </pc:picChg>
      </pc:sldChg>
    </pc:docChg>
  </pc:docChgLst>
  <pc:docChgLst>
    <pc:chgData name="Ruth Moons" userId="S::ruth.moons@kids.be::a7df02d2-0dba-410a-8eb5-10b8e7a1baf7" providerId="AD" clId="Web-{6DB0DC19-CCEB-484D-BA01-9D12279283BC}"/>
    <pc:docChg chg="modSld">
      <pc:chgData name="Ruth Moons" userId="S::ruth.moons@kids.be::a7df02d2-0dba-410a-8eb5-10b8e7a1baf7" providerId="AD" clId="Web-{6DB0DC19-CCEB-484D-BA01-9D12279283BC}" dt="2020-12-11T09:52:49.551" v="0"/>
      <pc:docMkLst>
        <pc:docMk/>
      </pc:docMkLst>
      <pc:sldChg chg="delSp">
        <pc:chgData name="Ruth Moons" userId="S::ruth.moons@kids.be::a7df02d2-0dba-410a-8eb5-10b8e7a1baf7" providerId="AD" clId="Web-{6DB0DC19-CCEB-484D-BA01-9D12279283BC}" dt="2020-12-11T09:52:49.551" v="0"/>
        <pc:sldMkLst>
          <pc:docMk/>
          <pc:sldMk cId="2790965065" sldId="315"/>
        </pc:sldMkLst>
        <pc:spChg chg="del">
          <ac:chgData name="Ruth Moons" userId="S::ruth.moons@kids.be::a7df02d2-0dba-410a-8eb5-10b8e7a1baf7" providerId="AD" clId="Web-{6DB0DC19-CCEB-484D-BA01-9D12279283BC}" dt="2020-12-11T09:52:49.551" v="0"/>
          <ac:spMkLst>
            <pc:docMk/>
            <pc:sldMk cId="2790965065" sldId="315"/>
            <ac:spMk id="2" creationId="{EE03E831-0767-40F1-8FDB-9149310B02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DAB8B-843B-441C-8BC5-1E4231DC1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1628775"/>
            <a:ext cx="10801351" cy="180022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nl-NL"/>
              <a:t>Hier komt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C5680-3FAE-47C2-8B4D-C4C0CD7C5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28999"/>
            <a:ext cx="10801350" cy="23399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E7EF76A-6967-4009-92DB-23E086EE0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636921-B2EA-4AEA-90A4-8E64789FFE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8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99844-82BF-4441-8E2A-2252CD6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05F638-C1A7-4171-801C-A037FB12E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5325" y="1628775"/>
            <a:ext cx="10801350" cy="402018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BDBEA8E-CE5E-4F25-927E-96491C0A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2CF421-DF44-4DB7-9F53-6F34AFFD6D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910024-4138-487A-9FE0-E60890FEB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49275"/>
            <a:ext cx="2628900" cy="50996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C36D74-6289-4812-A098-08127997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49275"/>
            <a:ext cx="7734300" cy="509968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4D3F76-75AD-40C1-B4D8-89D528124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B32D12-623C-414B-A608-D4B38FF31D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AC6055E-15B9-4C4F-ADEC-3398AFCA82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9A7FAD-CEF6-452A-8A9E-A3718DF8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28775"/>
            <a:ext cx="10801350" cy="2160219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92615F-7831-4544-95E6-4FF2D66C2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1812" y="549275"/>
            <a:ext cx="728375" cy="730755"/>
          </a:xfrm>
          <a:prstGeom prst="rect">
            <a:avLst/>
          </a:prstGeom>
        </p:spPr>
      </p:pic>
      <p:sp>
        <p:nvSpPr>
          <p:cNvPr id="17" name="Ondertitel 2">
            <a:extLst>
              <a:ext uri="{FF2B5EF4-FFF2-40B4-BE49-F238E27FC236}">
                <a16:creationId xmlns:a16="http://schemas.microsoft.com/office/drawing/2014/main" id="{3D65CAB2-C42C-481B-96D9-415B16942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28999"/>
            <a:ext cx="10801350" cy="23399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308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4A91BD7-830B-449D-ABF5-E410D24BD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381" y="1952901"/>
            <a:ext cx="10787239" cy="295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al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F1A3B1D-6A30-4C43-B403-CE48169F41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51FE81-1801-49BF-AEDC-CA58FA692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3074" y="1379580"/>
            <a:ext cx="4305853" cy="40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5A8CC-8F94-4525-A3E9-E1745597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6C377E-E615-4AC9-ACB8-A797EF19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414018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CA04D10-4C4C-413F-A7A8-46E946E49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6AC9D6C-C657-438B-82F8-7F30A3B4A2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E138E-1320-4558-8E38-EF1FB024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28775"/>
            <a:ext cx="10801350" cy="18002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BB1DCF-6BD2-4BE7-8302-78A5C09DB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789363"/>
            <a:ext cx="10801350" cy="19796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253681A-D6C0-4BAE-9679-0C3AACF1F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133A318-E8CC-4457-AA72-E837A6158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63CDE-A6F2-4255-8415-E3584B1E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ACA85E-E89E-4609-9A3D-8E3031372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628775"/>
            <a:ext cx="5221288" cy="4140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93B2DB-A1D6-497D-8851-947FAD443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6" y="1628775"/>
            <a:ext cx="5221288" cy="414018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F9A355F-6F14-424E-AC13-0ED2E5B8F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4B9FC7C-CC62-48C7-98C5-4DA9871EE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6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05545-FB69-4936-B13C-2C2E8666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1079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02BEAA-EF87-4F2F-9E14-7D0D2F28B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28777"/>
            <a:ext cx="5221287" cy="7096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3B7BFB-FCB6-4A3E-80F5-5DA4EEF09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529016"/>
            <a:ext cx="5221288" cy="32399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4B50F0-B26D-4A75-A9CA-A93245900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7" y="1628777"/>
            <a:ext cx="5221287" cy="7096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A2283F-CF5C-4CB8-A5B1-05201E6F5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7" y="2529016"/>
            <a:ext cx="5221287" cy="323995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C6F015F-6F82-404B-B182-EDF97C34A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7EE01D-8E1C-4F1C-A6EC-B60CDCFC6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AD6CA-37A9-4F46-835C-A65A74E2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79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503887-DABF-480B-BB9C-DCA7E8A6C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7FD3172-124C-4A8A-9D32-305517E36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2B6C7A4-93FA-40BF-BC5F-C544F7D98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1DD163-0774-41BC-9DE1-B9CAA0D47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62EC6-1B1D-4177-8318-BDD29016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221288" cy="10795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F38BE-A345-4232-AB41-FDB8DAD6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854" y="1628776"/>
            <a:ext cx="5219821" cy="414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F27018-64E7-4C05-A895-A05E9F15A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8774"/>
            <a:ext cx="5221288" cy="414019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F96C9BB-3FFF-4E66-B193-36D28B84E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4D5B38-57DC-4B26-85DF-A6A1D77D81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F67F1-37F8-4B28-BD45-3B4862ED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5221287" cy="107949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B125E1A-0409-44F1-9649-0747553D4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628776"/>
            <a:ext cx="6096000" cy="414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DA9C5F-9F20-4098-A208-3534878BF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33007"/>
            <a:ext cx="5221287" cy="413596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B41E2B-4761-4C40-82AE-75F78A5C0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50" y="6158222"/>
            <a:ext cx="1932894" cy="5289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981E554-F8EE-4C79-A9D3-80A105C5BD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1284" y="5768961"/>
            <a:ext cx="945588" cy="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387FDA-A6B6-47AD-BED9-5D84D7EB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83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1B31C2-E5B1-4035-BE24-58998AE02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D7E1A6-17EC-41BC-8D2C-C0CBD9EAB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E85F-1B9E-4883-B54A-3B6CC05A9AD2}" type="datetimeFigureOut">
              <a:rPr lang="nl-NL" smtClean="0"/>
              <a:t>24-1-2022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ED6AC7-7098-4821-94FE-7E7ACB9EB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D8EB87-8150-4B42-944B-30AEBFDA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C137-245F-45E7-B1E2-88B232F6F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0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pos="7468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438" userDrawn="1">
          <p15:clr>
            <a:srgbClr val="F26B43"/>
          </p15:clr>
        </p15:guide>
        <p15:guide id="8" pos="7242" userDrawn="1">
          <p15:clr>
            <a:srgbClr val="F26B43"/>
          </p15:clr>
        </p15:guide>
        <p15:guide id="9" orient="horz" pos="346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3634" userDrawn="1">
          <p15:clr>
            <a:srgbClr val="F26B43"/>
          </p15:clr>
        </p15:guide>
        <p15:guide id="13" orient="horz" pos="2387" userDrawn="1">
          <p15:clr>
            <a:srgbClr val="F26B43"/>
          </p15:clr>
        </p15:guide>
        <p15:guide id="14" pos="3953" userDrawn="1">
          <p15:clr>
            <a:srgbClr val="F26B43"/>
          </p15:clr>
        </p15:guide>
        <p15:guide id="15" pos="3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maps/d/edit?mid=1q6zFPKwi33J2k5wv_FxpdWM7uSVUYulY&amp;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0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5589E-67A1-4B55-A767-D3C933A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A9B40621-A107-476A-875A-F9B32CBBB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310" y="1383242"/>
            <a:ext cx="7844646" cy="4487319"/>
          </a:xfrm>
        </p:spPr>
      </p:pic>
    </p:spTree>
    <p:extLst>
      <p:ext uri="{BB962C8B-B14F-4D97-AF65-F5344CB8AC3E}">
        <p14:creationId xmlns:p14="http://schemas.microsoft.com/office/powerpoint/2010/main" val="214737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4FDD-DFCF-4ADE-B281-E1A9060D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>
                <a:ea typeface="+mj-lt"/>
                <a:cs typeface="+mj-lt"/>
              </a:rPr>
              <a:t>Doven en Slechthorenden in Vlaanderen</a:t>
            </a:r>
            <a:endParaRPr lang="nl-NL" sz="2800"/>
          </a:p>
          <a:p>
            <a:pPr algn="ctr"/>
            <a:r>
              <a:rPr lang="nl-NL" sz="2800">
                <a:ea typeface="+mj-lt"/>
                <a:cs typeface="+mj-lt"/>
              </a:rPr>
              <a:t>in BO en ON: 1990-2019</a:t>
            </a:r>
            <a:endParaRPr lang="nl-NL" sz="2800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DECE9DF1-B701-41A2-B727-10A971C5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6410"/>
            <a:ext cx="8788399" cy="4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2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CC71C-1668-4542-AC31-B6736E93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9" y="549275"/>
            <a:ext cx="11368616" cy="1079500"/>
          </a:xfrm>
        </p:spPr>
        <p:txBody>
          <a:bodyPr>
            <a:normAutofit/>
          </a:bodyPr>
          <a:lstStyle/>
          <a:p>
            <a:pPr algn="ctr"/>
            <a:r>
              <a:rPr lang="nl-NL" sz="2800"/>
              <a:t>Situatie 2019 </a:t>
            </a:r>
            <a:br>
              <a:rPr lang="nl-NL" sz="2800"/>
            </a:br>
            <a:r>
              <a:rPr lang="nl-NL" sz="2800"/>
              <a:t>% kinderen met/zonder CI - % kinderen met CI in gewoon onderwijs</a:t>
            </a:r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BDA693E8-AE07-4261-9837-A37CB5D68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037" y="1671109"/>
            <a:ext cx="7530592" cy="4038585"/>
          </a:xfr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1C26AB1B-FB3B-4340-A2E7-70ADD106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72531"/>
            <a:ext cx="3852333" cy="40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0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40E7A-A545-4804-A6DD-3E1F93AF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CD4C8F4-D84C-4D06-9E08-6180D95EC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798" y="180975"/>
            <a:ext cx="9380537" cy="3251186"/>
          </a:xfr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898AFCE7-63C6-404F-9F83-EFA7DD7A7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3590779"/>
            <a:ext cx="9313333" cy="308004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C1EA9C-4639-4F7A-917A-DF53BBCF8CD6}"/>
              </a:ext>
            </a:extLst>
          </p:cNvPr>
          <p:cNvSpPr txBox="1"/>
          <p:nvPr/>
        </p:nvSpPr>
        <p:spPr>
          <a:xfrm>
            <a:off x="-160867" y="43264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/>
          </a:p>
        </p:txBody>
      </p:sp>
      <p:sp>
        <p:nvSpPr>
          <p:cNvPr id="7" name="Tekstvak 6" title="situatie 2019">
            <a:extLst>
              <a:ext uri="{FF2B5EF4-FFF2-40B4-BE49-F238E27FC236}">
                <a16:creationId xmlns:a16="http://schemas.microsoft.com/office/drawing/2014/main" id="{FF9C03CD-32B8-4311-A155-750236FD9122}"/>
              </a:ext>
            </a:extLst>
          </p:cNvPr>
          <p:cNvSpPr txBox="1"/>
          <p:nvPr/>
        </p:nvSpPr>
        <p:spPr>
          <a:xfrm>
            <a:off x="447675" y="330940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chemeClr val="accent1"/>
                </a:solidFill>
                <a:latin typeface="Arial Black"/>
              </a:rPr>
              <a:t>Situatie 2019</a:t>
            </a:r>
          </a:p>
          <a:p>
            <a:r>
              <a:rPr lang="nl-NL">
                <a:solidFill>
                  <a:schemeClr val="accent1"/>
                </a:solidFill>
                <a:latin typeface="Arial Black"/>
              </a:rPr>
              <a:t>DSH</a:t>
            </a:r>
          </a:p>
        </p:txBody>
      </p:sp>
    </p:spTree>
    <p:extLst>
      <p:ext uri="{BB962C8B-B14F-4D97-AF65-F5344CB8AC3E}">
        <p14:creationId xmlns:p14="http://schemas.microsoft.com/office/powerpoint/2010/main" val="128157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FBE2D-8548-4507-9632-458BDF1D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Tendensen aantal cliënten (alle doelgroepen)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5561B-1314-4CE1-B77B-C3E00598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02908"/>
            <a:ext cx="10801350" cy="4140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Afname in MFC van kinderen &lt; 8 jaar</a:t>
            </a:r>
          </a:p>
          <a:p>
            <a:r>
              <a:rPr lang="nl-NL" sz="2400"/>
              <a:t>Door nieuw type: verschuiving van type 7-kinderen naar type 9</a:t>
            </a:r>
          </a:p>
          <a:p>
            <a:r>
              <a:rPr lang="nl-NL" sz="2400"/>
              <a:t>Type 9 heeft minder omkadering en minder lestijden dan type 7</a:t>
            </a:r>
          </a:p>
          <a:p>
            <a:r>
              <a:rPr lang="nl-NL" sz="2400"/>
              <a:t>Er is een wachtlijst voor het MFC met voornamelijk schoolaanvullende vragen in verblijf, maar ook in de groep adolescenten de vraag naar </a:t>
            </a:r>
            <a:r>
              <a:rPr lang="nl-NL" sz="2400" err="1"/>
              <a:t>schoolvervangende</a:t>
            </a:r>
            <a:r>
              <a:rPr lang="nl-NL" sz="2400"/>
              <a:t> opvang.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80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44F74-6BE4-45B4-9DAE-74873822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Aantallen kinderen / jongeren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2A5BB5-74CB-43B0-8CC0-DA1DF1B6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095375"/>
            <a:ext cx="10801350" cy="4673586"/>
          </a:xfrm>
        </p:spPr>
        <p:txBody>
          <a:bodyPr/>
          <a:lstStyle/>
          <a:p>
            <a:endParaRPr lang="nl-NL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699CF29F-FAE6-4AA1-9576-7CFCEC802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659141"/>
              </p:ext>
            </p:extLst>
          </p:nvPr>
        </p:nvGraphicFramePr>
        <p:xfrm>
          <a:off x="720725" y="1205442"/>
          <a:ext cx="920875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871">
                  <a:extLst>
                    <a:ext uri="{9D8B030D-6E8A-4147-A177-3AD203B41FA5}">
                      <a16:colId xmlns:a16="http://schemas.microsoft.com/office/drawing/2014/main" val="642953707"/>
                    </a:ext>
                  </a:extLst>
                </a:gridCol>
                <a:gridCol w="1447630">
                  <a:extLst>
                    <a:ext uri="{9D8B030D-6E8A-4147-A177-3AD203B41FA5}">
                      <a16:colId xmlns:a16="http://schemas.microsoft.com/office/drawing/2014/main" val="4223577265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2660684365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2721363367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2865225463"/>
                    </a:ext>
                  </a:extLst>
                </a:gridCol>
              </a:tblGrid>
              <a:tr h="224584">
                <a:tc gridSpan="5"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Aantal Begeleidingsovereenkomsten MFC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90658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7741678"/>
                  </a:ext>
                </a:extLst>
              </a:tr>
              <a:tr h="267774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ASS-STOS &lt; 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7246861"/>
                  </a:ext>
                </a:extLst>
              </a:tr>
              <a:tr h="267774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ASS-STOS &gt; 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982717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DSH &lt; 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8100136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DSH &gt; 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>
                          <a:effectLst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5571203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>
                          <a:effectLst/>
                        </a:rPr>
                        <a:t>243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7856335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F71DA096-901C-44B7-9495-72DAE0A46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88896"/>
              </p:ext>
            </p:extLst>
          </p:nvPr>
        </p:nvGraphicFramePr>
        <p:xfrm>
          <a:off x="719665" y="3335866"/>
          <a:ext cx="446567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748">
                  <a:extLst>
                    <a:ext uri="{9D8B030D-6E8A-4147-A177-3AD203B41FA5}">
                      <a16:colId xmlns:a16="http://schemas.microsoft.com/office/drawing/2014/main" val="3513729447"/>
                    </a:ext>
                  </a:extLst>
                </a:gridCol>
                <a:gridCol w="1131193">
                  <a:extLst>
                    <a:ext uri="{9D8B030D-6E8A-4147-A177-3AD203B41FA5}">
                      <a16:colId xmlns:a16="http://schemas.microsoft.com/office/drawing/2014/main" val="3727649456"/>
                    </a:ext>
                  </a:extLst>
                </a:gridCol>
                <a:gridCol w="1131193">
                  <a:extLst>
                    <a:ext uri="{9D8B030D-6E8A-4147-A177-3AD203B41FA5}">
                      <a16:colId xmlns:a16="http://schemas.microsoft.com/office/drawing/2014/main" val="2649741126"/>
                    </a:ext>
                  </a:extLst>
                </a:gridCol>
                <a:gridCol w="1080544">
                  <a:extLst>
                    <a:ext uri="{9D8B030D-6E8A-4147-A177-3AD203B41FA5}">
                      <a16:colId xmlns:a16="http://schemas.microsoft.com/office/drawing/2014/main" val="2583578473"/>
                    </a:ext>
                  </a:extLst>
                </a:gridCol>
              </a:tblGrid>
              <a:tr h="322051">
                <a:tc>
                  <a:txBody>
                    <a:bodyPr/>
                    <a:lstStyle/>
                    <a:p>
                      <a:pPr rtl="0" fontAlgn="auto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​</a:t>
                      </a:r>
                      <a:endParaRPr lang="nl-BE" b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Type 7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Type 9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Totaal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08237"/>
                  </a:ext>
                </a:extLst>
              </a:tr>
              <a:tr h="182495"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Kleuter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nl-BE">
                          <a:effectLst/>
                        </a:rPr>
                        <a:t>​17</a:t>
                      </a:r>
                      <a:endParaRPr lang="nl-BE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99947"/>
                  </a:ext>
                </a:extLst>
              </a:tr>
              <a:tr h="1824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>
                          <a:effectLst/>
                        </a:rPr>
                        <a:t>Lager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>
                          <a:effectLst/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>
                          <a:effectLst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>
                          <a:effectLst/>
                        </a:rPr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206698"/>
                  </a:ext>
                </a:extLst>
              </a:tr>
            </a:tbl>
          </a:graphicData>
        </a:graphic>
      </p:graphicFrame>
      <p:graphicFrame>
        <p:nvGraphicFramePr>
          <p:cNvPr id="11" name="Tijdelijke aanduiding voor inhoud 4">
            <a:extLst>
              <a:ext uri="{FF2B5EF4-FFF2-40B4-BE49-F238E27FC236}">
                <a16:creationId xmlns:a16="http://schemas.microsoft.com/office/drawing/2014/main" id="{BB3DB58F-CC88-4495-80AB-786CDAACD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02830"/>
              </p:ext>
            </p:extLst>
          </p:nvPr>
        </p:nvGraphicFramePr>
        <p:xfrm>
          <a:off x="711199" y="4715933"/>
          <a:ext cx="5503331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83">
                  <a:extLst>
                    <a:ext uri="{9D8B030D-6E8A-4147-A177-3AD203B41FA5}">
                      <a16:colId xmlns:a16="http://schemas.microsoft.com/office/drawing/2014/main" val="1117562847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1958799569"/>
                    </a:ext>
                  </a:extLst>
                </a:gridCol>
                <a:gridCol w="783166">
                  <a:extLst>
                    <a:ext uri="{9D8B030D-6E8A-4147-A177-3AD203B41FA5}">
                      <a16:colId xmlns:a16="http://schemas.microsoft.com/office/drawing/2014/main" val="1390883863"/>
                    </a:ext>
                  </a:extLst>
                </a:gridCol>
                <a:gridCol w="772583">
                  <a:extLst>
                    <a:ext uri="{9D8B030D-6E8A-4147-A177-3AD203B41FA5}">
                      <a16:colId xmlns:a16="http://schemas.microsoft.com/office/drawing/2014/main" val="4009426119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4130944499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129313985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1039330812"/>
                    </a:ext>
                  </a:extLst>
                </a:gridCol>
              </a:tblGrid>
              <a:tr h="226176"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1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3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7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9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BA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TOTAAL 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06285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OV1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0 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36 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122 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158 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92790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OV3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9 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20 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32 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41 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103 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28409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OV4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112 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113 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868340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TOTAAL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10 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56 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266 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41 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374 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07502"/>
                  </a:ext>
                </a:extLst>
              </a:tr>
            </a:tbl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532C36A8-9D36-47DD-A2E5-3C16423B13FF}"/>
              </a:ext>
            </a:extLst>
          </p:cNvPr>
          <p:cNvSpPr txBox="1"/>
          <p:nvPr/>
        </p:nvSpPr>
        <p:spPr>
          <a:xfrm>
            <a:off x="5332941" y="3258609"/>
            <a:ext cx="570653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" sz="1200" b="1">
                <a:ea typeface="+mn-lt"/>
                <a:cs typeface="+mn-lt"/>
              </a:rPr>
              <a:t>Lestijden ASV </a:t>
            </a:r>
            <a:endParaRPr lang="nl-NL" sz="1200"/>
          </a:p>
          <a:p>
            <a:r>
              <a:rPr lang="nl-NL" sz="1200">
                <a:ea typeface="+mn-lt"/>
                <a:cs typeface="+mn-lt"/>
              </a:rPr>
              <a:t>Type 7 per  </a:t>
            </a:r>
            <a:r>
              <a:rPr lang="nl-NL" sz="1200" err="1">
                <a:ea typeface="+mn-lt"/>
                <a:cs typeface="+mn-lt"/>
              </a:rPr>
              <a:t>lln</a:t>
            </a:r>
            <a:r>
              <a:rPr lang="nl-NL" sz="1200">
                <a:ea typeface="+mn-lt"/>
                <a:cs typeface="+mn-lt"/>
              </a:rPr>
              <a:t>: 4,7 lestijden </a:t>
            </a:r>
            <a:endParaRPr lang="nl-NL" sz="1200"/>
          </a:p>
          <a:p>
            <a:r>
              <a:rPr lang="nl-NL" sz="1200">
                <a:ea typeface="+mn-lt"/>
                <a:cs typeface="+mn-lt"/>
              </a:rPr>
              <a:t>Type 9 per </a:t>
            </a:r>
            <a:r>
              <a:rPr lang="nl-NL" sz="1200" err="1">
                <a:ea typeface="+mn-lt"/>
                <a:cs typeface="+mn-lt"/>
              </a:rPr>
              <a:t>lln</a:t>
            </a:r>
            <a:r>
              <a:rPr lang="nl-NL" sz="1200">
                <a:ea typeface="+mn-lt"/>
                <a:cs typeface="+mn-lt"/>
              </a:rPr>
              <a:t>: 4,28 lestijden </a:t>
            </a:r>
            <a:endParaRPr lang="nl-NL" sz="1200"/>
          </a:p>
          <a:p>
            <a:r>
              <a:rPr lang="nl-NL" sz="1200">
                <a:ea typeface="+mn-lt"/>
                <a:cs typeface="+mn-lt"/>
              </a:rPr>
              <a:t>  </a:t>
            </a:r>
            <a:endParaRPr lang="nl-NL" sz="1200"/>
          </a:p>
          <a:p>
            <a:r>
              <a:rPr lang="nl-NL" sz="1200" b="1">
                <a:ea typeface="+mn-lt"/>
                <a:cs typeface="+mn-lt"/>
              </a:rPr>
              <a:t>Paramedisch paramedische</a:t>
            </a:r>
            <a:r>
              <a:rPr lang="nl-NL" sz="1200">
                <a:ea typeface="+mn-lt"/>
                <a:cs typeface="+mn-lt"/>
              </a:rPr>
              <a:t> uren </a:t>
            </a:r>
          </a:p>
          <a:p>
            <a:r>
              <a:rPr lang="nl-NL" sz="1200">
                <a:ea typeface="+mn-lt"/>
                <a:cs typeface="+mn-lt"/>
              </a:rPr>
              <a:t>Type 7 </a:t>
            </a:r>
            <a:r>
              <a:rPr lang="nl-NL" sz="1200" err="1">
                <a:ea typeface="+mn-lt"/>
                <a:cs typeface="+mn-lt"/>
              </a:rPr>
              <a:t>lln</a:t>
            </a:r>
            <a:r>
              <a:rPr lang="nl-NL" sz="1200">
                <a:ea typeface="+mn-lt"/>
                <a:cs typeface="+mn-lt"/>
              </a:rPr>
              <a:t>: 2,9 lestijden </a:t>
            </a:r>
            <a:endParaRPr lang="nl-NL" sz="1200"/>
          </a:p>
          <a:p>
            <a:r>
              <a:rPr lang="nl-NL" sz="1200">
                <a:ea typeface="+mn-lt"/>
                <a:cs typeface="+mn-lt"/>
              </a:rPr>
              <a:t>Type 9 </a:t>
            </a:r>
            <a:r>
              <a:rPr lang="nl-NL" sz="1200" err="1">
                <a:ea typeface="+mn-lt"/>
                <a:cs typeface="+mn-lt"/>
              </a:rPr>
              <a:t>lln</a:t>
            </a:r>
            <a:r>
              <a:rPr lang="nl-NL" sz="1200">
                <a:ea typeface="+mn-lt"/>
                <a:cs typeface="+mn-lt"/>
              </a:rPr>
              <a:t>: 2,1 lestijden </a:t>
            </a:r>
            <a:endParaRPr lang="nl-NL" sz="120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AC1A49A-42BD-47FE-AF04-CFD0A67F1510}"/>
              </a:ext>
            </a:extLst>
          </p:cNvPr>
          <p:cNvSpPr txBox="1"/>
          <p:nvPr/>
        </p:nvSpPr>
        <p:spPr>
          <a:xfrm>
            <a:off x="6146801" y="4487333"/>
            <a:ext cx="6189132" cy="24776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1200"/>
          </a:p>
          <a:p>
            <a:r>
              <a:rPr lang="nl-NL" sz="1200"/>
              <a:t>                                         </a:t>
            </a:r>
            <a:r>
              <a:rPr lang="nl-NL" sz="1200" b="1"/>
              <a:t>  Lesuren                             Paramedische uren</a:t>
            </a:r>
          </a:p>
          <a:p>
            <a:r>
              <a:rPr lang="nl-NL" sz="1200"/>
              <a:t>OV1         type 7:                6u / leerling                        1,6u / leerling</a:t>
            </a:r>
          </a:p>
          <a:p>
            <a:r>
              <a:rPr lang="nl-NL" sz="1200"/>
              <a:t>                type 9:                5u / leerling                        1,3u / leerling</a:t>
            </a:r>
          </a:p>
          <a:p>
            <a:endParaRPr lang="nl-NL" sz="1200"/>
          </a:p>
          <a:p>
            <a:r>
              <a:rPr lang="nl-NL" sz="1200"/>
              <a:t>OV3         type BA:             4,3u / leerling                     0,5u / leerling</a:t>
            </a:r>
          </a:p>
          <a:p>
            <a:r>
              <a:rPr lang="nl-NL" sz="1200"/>
              <a:t>                type 3:                4,3u / leerling                     1,3u / leerling</a:t>
            </a:r>
          </a:p>
          <a:p>
            <a:r>
              <a:rPr lang="nl-NL" sz="1200"/>
              <a:t>                type 7:                6u / leerling                        1,6u / leerling</a:t>
            </a:r>
          </a:p>
          <a:p>
            <a:r>
              <a:rPr lang="nl-NL" sz="1200"/>
              <a:t>                type 9:                4,3 u / leerling                    1,3u / leerling</a:t>
            </a:r>
          </a:p>
          <a:p>
            <a:endParaRPr lang="nl-NL" sz="1100"/>
          </a:p>
          <a:p>
            <a:r>
              <a:rPr lang="nl-NL" sz="1100"/>
              <a:t>OV4         type</a:t>
            </a:r>
            <a:r>
              <a:rPr lang="nl-NL" sz="1200"/>
              <a:t> 9:                  6,7u / leerling                    1,3u / leerling</a:t>
            </a:r>
          </a:p>
          <a:p>
            <a:endParaRPr lang="nl-NL" sz="1200"/>
          </a:p>
          <a:p>
            <a:r>
              <a:rPr lang="nl-NL" sz="1200"/>
              <a:t>Bij deze uren is rekening gehouden met een besparingsmaatregel van 93,9%.</a:t>
            </a:r>
          </a:p>
        </p:txBody>
      </p:sp>
    </p:spTree>
    <p:extLst>
      <p:ext uri="{BB962C8B-B14F-4D97-AF65-F5344CB8AC3E}">
        <p14:creationId xmlns:p14="http://schemas.microsoft.com/office/powerpoint/2010/main" val="425493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16859-1A9F-4A2B-AD0E-79217CA3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94DDEAC7-55F0-478E-A237-DB5D0F836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406611"/>
              </p:ext>
            </p:extLst>
          </p:nvPr>
        </p:nvGraphicFramePr>
        <p:xfrm>
          <a:off x="2429933" y="355600"/>
          <a:ext cx="8206926" cy="622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699">
                  <a:extLst>
                    <a:ext uri="{9D8B030D-6E8A-4147-A177-3AD203B41FA5}">
                      <a16:colId xmlns:a16="http://schemas.microsoft.com/office/drawing/2014/main" val="3265556047"/>
                    </a:ext>
                  </a:extLst>
                </a:gridCol>
                <a:gridCol w="934038">
                  <a:extLst>
                    <a:ext uri="{9D8B030D-6E8A-4147-A177-3AD203B41FA5}">
                      <a16:colId xmlns:a16="http://schemas.microsoft.com/office/drawing/2014/main" val="1497093817"/>
                    </a:ext>
                  </a:extLst>
                </a:gridCol>
                <a:gridCol w="1343033">
                  <a:extLst>
                    <a:ext uri="{9D8B030D-6E8A-4147-A177-3AD203B41FA5}">
                      <a16:colId xmlns:a16="http://schemas.microsoft.com/office/drawing/2014/main" val="1745300656"/>
                    </a:ext>
                  </a:extLst>
                </a:gridCol>
                <a:gridCol w="1247826">
                  <a:extLst>
                    <a:ext uri="{9D8B030D-6E8A-4147-A177-3AD203B41FA5}">
                      <a16:colId xmlns:a16="http://schemas.microsoft.com/office/drawing/2014/main" val="4091461071"/>
                    </a:ext>
                  </a:extLst>
                </a:gridCol>
                <a:gridCol w="1332330">
                  <a:extLst>
                    <a:ext uri="{9D8B030D-6E8A-4147-A177-3AD203B41FA5}">
                      <a16:colId xmlns:a16="http://schemas.microsoft.com/office/drawing/2014/main" val="3941292505"/>
                    </a:ext>
                  </a:extLst>
                </a:gridCol>
              </a:tblGrid>
              <a:tr h="434942">
                <a:tc gridSpan="3"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Door opnameteam goedgekeurd, op instroomlijst wachtenden (dd. 10/12/2020)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31/12/2021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31/12/2021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4027630"/>
                  </a:ext>
                </a:extLst>
              </a:tr>
              <a:tr h="367285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Instroomlijst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PRIOR </a:t>
                      </a:r>
                      <a:r>
                        <a:rPr lang="de-DE" sz="1100" dirty="0">
                          <a:effectLst/>
                        </a:rPr>
                        <a:t>(dringend!)</a:t>
                      </a:r>
                      <a:endParaRPr lang="de-DE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GEWOON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PRIOR </a:t>
                      </a:r>
                      <a:r>
                        <a:rPr lang="de-DE" sz="1100" dirty="0">
                          <a:effectLst/>
                        </a:rPr>
                        <a:t>(dringend!)</a:t>
                      </a:r>
                      <a:endParaRPr lang="de-DE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GEWOON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438389"/>
                  </a:ext>
                </a:extLst>
              </a:tr>
              <a:tr h="521930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ASS-STOS, 2,5-13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 - VERBLIJF, Schoolaanvullende 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25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14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0415731"/>
                  </a:ext>
                </a:extLst>
              </a:tr>
              <a:tr h="647581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ASS-STOS, 2,5-13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 - VERBLIJF, </a:t>
                      </a:r>
                      <a:r>
                        <a:rPr lang="nl-NL" sz="1600" dirty="0" err="1">
                          <a:effectLst/>
                        </a:rPr>
                        <a:t>Schoolvervangende</a:t>
                      </a:r>
                      <a:r>
                        <a:rPr lang="nl-NL" sz="1600" dirty="0">
                          <a:effectLst/>
                        </a:rPr>
                        <a:t> 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2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2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8080376"/>
                  </a:ext>
                </a:extLst>
              </a:tr>
              <a:tr h="521930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ASS-STOS, 12-21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 - VERBLIJF, Schoolaanvullende 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9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24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6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36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5432750"/>
                  </a:ext>
                </a:extLst>
              </a:tr>
              <a:tr h="647581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ASS-STOS, 12-21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 - VERBLIJF, </a:t>
                      </a:r>
                      <a:r>
                        <a:rPr lang="nl-NL" sz="1600" dirty="0" err="1">
                          <a:effectLst/>
                        </a:rPr>
                        <a:t>Schoolvervangende</a:t>
                      </a:r>
                      <a:r>
                        <a:rPr lang="nl-NL" sz="1600" dirty="0">
                          <a:effectLst/>
                        </a:rPr>
                        <a:t> 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5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8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3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9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01825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ASS-STOS, 2,5-21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 - 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3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7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0097654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0711164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DSH, 0-2,5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, 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876933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DSH, 2,5-21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, 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3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761626"/>
                  </a:ext>
                </a:extLst>
              </a:tr>
              <a:tr h="434942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DSH, 2,5-21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, VERBLIJF, Schoolaanvullende 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3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210607"/>
                  </a:ext>
                </a:extLst>
              </a:tr>
              <a:tr h="647581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DSH, 2,5-21 </a:t>
                      </a:r>
                      <a:r>
                        <a:rPr lang="nl-NL" sz="1600" dirty="0" err="1">
                          <a:effectLst/>
                        </a:rPr>
                        <a:t>jr</a:t>
                      </a:r>
                      <a:r>
                        <a:rPr lang="nl-NL" sz="1600" dirty="0">
                          <a:effectLst/>
                        </a:rPr>
                        <a:t>, VERBLIJF, </a:t>
                      </a:r>
                      <a:r>
                        <a:rPr lang="nl-NL" sz="1600" dirty="0" err="1">
                          <a:effectLst/>
                        </a:rPr>
                        <a:t>Schoolvervangende</a:t>
                      </a:r>
                      <a:r>
                        <a:rPr lang="nl-NL" sz="1600" dirty="0">
                          <a:effectLst/>
                        </a:rPr>
                        <a:t> dagopvang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3266211"/>
                  </a:ext>
                </a:extLst>
              </a:tr>
              <a:tr h="251300"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724714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TOTAAL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16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67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10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71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884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31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07BE1-67A4-453D-94EF-0F168ADC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Tendensen populatie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AFE7ED-75AD-4B07-83F2-CD16500D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l-NL" dirty="0"/>
              <a:t>Het aantal DSH-kinderen met meervoudige beperkingen is</a:t>
            </a:r>
            <a:r>
              <a:rPr lang="nl-NL" sz="2600" dirty="0"/>
              <a:t> exponentieel toegenomen.</a:t>
            </a:r>
          </a:p>
          <a:p>
            <a:r>
              <a:rPr lang="nl-NL" sz="2600" dirty="0"/>
              <a:t>Ook binnen de doelgroep autisme is deze evolutie zichtbaar (ook exponentieel).</a:t>
            </a:r>
          </a:p>
          <a:p>
            <a:r>
              <a:rPr lang="nl-NL" sz="2600" dirty="0"/>
              <a:t>Het aantal personeelsleden of begeleidingsuren groeit niet in dezelfde mate mee.</a:t>
            </a:r>
          </a:p>
          <a:p>
            <a:r>
              <a:rPr lang="nl-NL" sz="2600" dirty="0"/>
              <a:t>Grensoverschrijdend gedrag is een aandachtspunt</a:t>
            </a:r>
          </a:p>
          <a:p>
            <a:r>
              <a:rPr lang="nl-NL" sz="2600" dirty="0"/>
              <a:t>Kennis- en expertise voor type 2 en 3 is nodig </a:t>
            </a:r>
          </a:p>
          <a:p>
            <a:r>
              <a:rPr lang="nl-NL" sz="2600" dirty="0"/>
              <a:t>Aangepaste accommodatie met aandacht voor rust, verzorgingsruimtes, </a:t>
            </a:r>
            <a:r>
              <a:rPr lang="nl-NL" sz="2600" dirty="0" err="1"/>
              <a:t>tava</a:t>
            </a:r>
            <a:r>
              <a:rPr lang="nl-NL" sz="2600" dirty="0"/>
              <a:t>, </a:t>
            </a:r>
            <a:r>
              <a:rPr lang="nl-NL" sz="2600" dirty="0" err="1"/>
              <a:t>snoezelruimtes</a:t>
            </a:r>
            <a:r>
              <a:rPr lang="nl-NL" sz="2600" dirty="0"/>
              <a:t>, individuele slaapkamers,… </a:t>
            </a:r>
          </a:p>
          <a:p>
            <a:r>
              <a:rPr lang="nl-NL" sz="2600" dirty="0"/>
              <a:t>Zelfregie van de cliënt! Van aanbod- naar vraaggericht. 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65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0C36-BD64-4968-A311-A9540713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192" y="1675341"/>
            <a:ext cx="4933950" cy="50376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600" dirty="0">
                <a:ea typeface="+mj-lt"/>
                <a:cs typeface="+mj-lt"/>
              </a:rPr>
              <a:t>Evolutie: aantal bijkomende beperkingen binnen de DSH populatie van 2006 tot 2018</a:t>
            </a:r>
            <a:endParaRPr lang="nl-NL" sz="1600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521AC70E-CB8A-4CC1-AA7F-BD009CB11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29" y="1713442"/>
            <a:ext cx="5704006" cy="3428986"/>
          </a:xfr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7C18D336-BD70-40D0-862B-1A2BB073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173606"/>
            <a:ext cx="5638799" cy="29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0C36-BD64-4968-A311-A9540713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97D59550-3DAF-4668-A3B7-7CEF70A9F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7" y="37035"/>
            <a:ext cx="11887200" cy="6697133"/>
          </a:xfrm>
        </p:spPr>
      </p:pic>
    </p:spTree>
    <p:extLst>
      <p:ext uri="{BB962C8B-B14F-4D97-AF65-F5344CB8AC3E}">
        <p14:creationId xmlns:p14="http://schemas.microsoft.com/office/powerpoint/2010/main" val="163449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</a:t>
            </a:r>
            <a:r>
              <a:rPr lang="nl-NL" err="1"/>
              <a:t>heidag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BO december: voorstelling KIDS </a:t>
            </a:r>
          </a:p>
          <a:p>
            <a:r>
              <a:rPr lang="nl-NL"/>
              <a:t>BO januari: missie, visie, waarden + info werkvloer</a:t>
            </a:r>
          </a:p>
          <a:p>
            <a:r>
              <a:rPr lang="nl-NL"/>
              <a:t>BO februari: wetgevend kader + financiering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598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0C36-BD64-4968-A311-A9540713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324" y="1455209"/>
            <a:ext cx="5103284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600">
                <a:ea typeface="+mj-lt"/>
                <a:cs typeface="+mj-lt"/>
              </a:rPr>
              <a:t>Evolutie: aantal bijkomende beperkingen binnen de ASS/ST populatie van 2006 tot 2018</a:t>
            </a:r>
            <a:endParaRPr lang="nl-NL" sz="160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0D1CA0A-375C-4FA7-B443-FD2017F03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22" y="1476375"/>
            <a:ext cx="4869822" cy="3979319"/>
          </a:xfr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165F7A17-5670-43B5-A0A5-BF9AD647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1" y="1971826"/>
            <a:ext cx="5477932" cy="34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0C36-BD64-4968-A311-A9540713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F823E82C-36CC-4291-9042-DE6BE05A8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66" y="79369"/>
            <a:ext cx="11768666" cy="6620932"/>
          </a:xfrm>
        </p:spPr>
      </p:pic>
    </p:spTree>
    <p:extLst>
      <p:ext uri="{BB962C8B-B14F-4D97-AF65-F5344CB8AC3E}">
        <p14:creationId xmlns:p14="http://schemas.microsoft.com/office/powerpoint/2010/main" val="53378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0C36-BD64-4968-A311-A9540713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75E42B78-F351-4870-B245-08A3B0C7D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113235"/>
            <a:ext cx="11912599" cy="6697133"/>
          </a:xfrm>
        </p:spPr>
      </p:pic>
    </p:spTree>
    <p:extLst>
      <p:ext uri="{BB962C8B-B14F-4D97-AF65-F5344CB8AC3E}">
        <p14:creationId xmlns:p14="http://schemas.microsoft.com/office/powerpoint/2010/main" val="136490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0C36-BD64-4968-A311-A9540713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005B8CC5-6BED-4C5D-8E0C-68DC2926A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1" y="138635"/>
            <a:ext cx="11861799" cy="6663266"/>
          </a:xfrm>
        </p:spPr>
      </p:pic>
    </p:spTree>
    <p:extLst>
      <p:ext uri="{BB962C8B-B14F-4D97-AF65-F5344CB8AC3E}">
        <p14:creationId xmlns:p14="http://schemas.microsoft.com/office/powerpoint/2010/main" val="589847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34" y="-200155"/>
            <a:ext cx="10272902" cy="72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Audiologie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/>
              <a:t>Huidig aanbod: </a:t>
            </a:r>
          </a:p>
          <a:p>
            <a:pPr lvl="1"/>
            <a:r>
              <a:rPr lang="nl-NL" sz="2000"/>
              <a:t>Gehoorscreening baby's</a:t>
            </a:r>
          </a:p>
          <a:p>
            <a:pPr lvl="1"/>
            <a:r>
              <a:rPr lang="nl-NL" sz="2000"/>
              <a:t>Hoortoestellen op maat </a:t>
            </a:r>
          </a:p>
          <a:p>
            <a:pPr lvl="1"/>
            <a:r>
              <a:rPr lang="nl-NL" sz="2000"/>
              <a:t>Nazicht en onderhoud hoortoestellen en CI</a:t>
            </a:r>
          </a:p>
          <a:p>
            <a:pPr lvl="1"/>
            <a:r>
              <a:rPr lang="nl-NL" sz="2000"/>
              <a:t>Aanvullende </a:t>
            </a:r>
            <a:r>
              <a:rPr lang="nl-NL" sz="2000" err="1"/>
              <a:t>hooroplossingen</a:t>
            </a:r>
            <a:r>
              <a:rPr lang="nl-NL" sz="2000"/>
              <a:t> (trilwekkers, lichtbel,…)</a:t>
            </a:r>
          </a:p>
          <a:p>
            <a:pPr marL="457200" lvl="1" indent="0">
              <a:buNone/>
            </a:pPr>
            <a:endParaRPr lang="nl-NL" sz="2000"/>
          </a:p>
          <a:p>
            <a:pPr lvl="1"/>
            <a:r>
              <a:rPr lang="nl-NL">
                <a:solidFill>
                  <a:schemeClr val="tx2"/>
                </a:solidFill>
              </a:rPr>
              <a:t>Uitdagingen / tendensen</a:t>
            </a:r>
            <a:endParaRPr lang="nl-NL" sz="2000">
              <a:solidFill>
                <a:schemeClr val="tx2"/>
              </a:solidFill>
            </a:endParaRPr>
          </a:p>
          <a:p>
            <a:pPr lvl="2"/>
            <a:r>
              <a:rPr lang="nl-NL" sz="1800">
                <a:solidFill>
                  <a:srgbClr val="6F6259"/>
                </a:solidFill>
              </a:rPr>
              <a:t>Wat met concurrentie </a:t>
            </a:r>
            <a:r>
              <a:rPr lang="nl-NL" sz="1800" err="1">
                <a:solidFill>
                  <a:srgbClr val="6F6259"/>
                </a:solidFill>
              </a:rPr>
              <a:t>hoorcentra</a:t>
            </a:r>
            <a:r>
              <a:rPr lang="nl-NL" sz="1800">
                <a:solidFill>
                  <a:srgbClr val="6F6259"/>
                </a:solidFill>
              </a:rPr>
              <a:t>?</a:t>
            </a:r>
          </a:p>
          <a:p>
            <a:pPr lvl="2"/>
            <a:r>
              <a:rPr lang="nl-NL" sz="1800">
                <a:solidFill>
                  <a:srgbClr val="6F6259"/>
                </a:solidFill>
              </a:rPr>
              <a:t>Vragen van externen? </a:t>
            </a:r>
          </a:p>
          <a:p>
            <a:pPr lvl="2"/>
            <a:r>
              <a:rPr lang="nl-NL" sz="1800" err="1">
                <a:solidFill>
                  <a:srgbClr val="6F6259"/>
                </a:solidFill>
              </a:rPr>
              <a:t>BTW-aspect</a:t>
            </a:r>
            <a:r>
              <a:rPr lang="nl-NL" sz="1800">
                <a:solidFill>
                  <a:srgbClr val="6F6259"/>
                </a:solidFill>
              </a:rPr>
              <a:t>? </a:t>
            </a:r>
          </a:p>
          <a:p>
            <a:pPr lvl="2"/>
            <a:r>
              <a:rPr lang="nl-NL" sz="1800">
                <a:solidFill>
                  <a:srgbClr val="6F6259"/>
                </a:solidFill>
              </a:rPr>
              <a:t>Prestaties bij eigen cliënten,  betalend of niet? </a:t>
            </a:r>
          </a:p>
          <a:p>
            <a:pPr lvl="2"/>
            <a:r>
              <a:rPr lang="nl-NL" sz="1800">
                <a:solidFill>
                  <a:srgbClr val="6F6259"/>
                </a:solidFill>
              </a:rPr>
              <a:t>Grijze zone van subsidiëring </a:t>
            </a:r>
          </a:p>
          <a:p>
            <a:pPr lvl="2"/>
            <a:r>
              <a:rPr lang="nl-NL" sz="1600">
                <a:solidFill>
                  <a:srgbClr val="6F6259"/>
                </a:solidFill>
              </a:rPr>
              <a:t>...</a:t>
            </a:r>
          </a:p>
          <a:p>
            <a:pPr marL="457200" lvl="1" indent="0">
              <a:buNone/>
            </a:pPr>
            <a:endParaRPr lang="nl-NL" sz="1600">
              <a:solidFill>
                <a:srgbClr val="6F6259"/>
              </a:solidFill>
            </a:endParaRPr>
          </a:p>
          <a:p>
            <a:pPr marL="0" indent="0">
              <a:buNone/>
            </a:pPr>
            <a:endParaRPr lang="nl-NL">
              <a:solidFill>
                <a:srgbClr val="00ADBB"/>
              </a:solidFill>
            </a:endParaRPr>
          </a:p>
          <a:p>
            <a:pPr marL="0" indent="0">
              <a:buNone/>
            </a:pPr>
            <a:endParaRPr lang="nl-NL">
              <a:solidFill>
                <a:srgbClr val="00AD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Therapie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/>
              <a:t>Huidig aanbod:</a:t>
            </a:r>
          </a:p>
          <a:p>
            <a:pPr lvl="1"/>
            <a:r>
              <a:rPr lang="nl-NL" sz="2000">
                <a:ea typeface="+mn-lt"/>
                <a:cs typeface="+mn-lt"/>
              </a:rPr>
              <a:t>Logopedie (onderwijs + KIDSJE)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Kiné (onderwijs)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Kinderpsychiater (zorg)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Outdoor (zorg)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Psychotherapeutische begeleiding (zorg)</a:t>
            </a:r>
          </a:p>
          <a:p>
            <a:pPr marL="457200" lvl="1" indent="0">
              <a:buNone/>
            </a:pPr>
            <a:endParaRPr lang="nl-NL" sz="2000">
              <a:solidFill>
                <a:srgbClr val="6F6259"/>
              </a:solidFill>
            </a:endParaRPr>
          </a:p>
          <a:p>
            <a:pPr lvl="1"/>
            <a:r>
              <a:rPr lang="nl-NL" sz="1900">
                <a:solidFill>
                  <a:schemeClr val="tx2"/>
                </a:solidFill>
                <a:ea typeface="+mn-lt"/>
                <a:cs typeface="+mn-lt"/>
              </a:rPr>
              <a:t>Uitdagingen / tendensen</a:t>
            </a:r>
          </a:p>
          <a:p>
            <a:pPr lvl="2"/>
            <a:r>
              <a:rPr lang="nl-NL" sz="1700">
                <a:solidFill>
                  <a:srgbClr val="6F6259"/>
                </a:solidFill>
              </a:rPr>
              <a:t>Openstellen voor externe bezoekers? (ambulant)</a:t>
            </a:r>
            <a:endParaRPr lang="nl-NL" sz="1700"/>
          </a:p>
          <a:p>
            <a:pPr lvl="2"/>
            <a:r>
              <a:rPr lang="nl-NL" sz="1700">
                <a:solidFill>
                  <a:srgbClr val="6F6259"/>
                </a:solidFill>
              </a:rPr>
              <a:t>Betaling RIZIV of niet? </a:t>
            </a:r>
          </a:p>
          <a:p>
            <a:pPr lvl="2"/>
            <a:r>
              <a:rPr lang="nl-NL" sz="1700">
                <a:solidFill>
                  <a:srgbClr val="6F6259"/>
                </a:solidFill>
              </a:rPr>
              <a:t>Prestaties bij eigen cliënten, betalend of niet? Wie zijn 'eigen cliënten'?</a:t>
            </a:r>
          </a:p>
          <a:p>
            <a:pPr lvl="2"/>
            <a:r>
              <a:rPr lang="nl-NL" sz="1700">
                <a:solidFill>
                  <a:srgbClr val="6F6259"/>
                </a:solidFill>
              </a:rPr>
              <a:t>Wachtlijsten, welke criteria? </a:t>
            </a:r>
          </a:p>
          <a:p>
            <a:pPr lvl="2"/>
            <a:r>
              <a:rPr lang="nl-NL" sz="1700">
                <a:solidFill>
                  <a:srgbClr val="6F6259"/>
                </a:solidFill>
              </a:rPr>
              <a:t>Zelfstandige in bijberoep medewerkers voor eigen cliënten?</a:t>
            </a:r>
          </a:p>
          <a:p>
            <a:pPr lvl="2"/>
            <a:r>
              <a:rPr lang="nl-NL" sz="1700">
                <a:solidFill>
                  <a:srgbClr val="6F6259"/>
                </a:solidFill>
              </a:rPr>
              <a:t>Meer inspelen op </a:t>
            </a:r>
            <a:r>
              <a:rPr lang="nl-NL" sz="1700" err="1">
                <a:solidFill>
                  <a:srgbClr val="6F6259"/>
                </a:solidFill>
              </a:rPr>
              <a:t>auti</a:t>
            </a:r>
            <a:r>
              <a:rPr lang="nl-NL" sz="1700">
                <a:solidFill>
                  <a:srgbClr val="6F6259"/>
                </a:solidFill>
              </a:rPr>
              <a:t>-coaching – voor eigen cliënten, of ook voor externen?</a:t>
            </a:r>
          </a:p>
          <a:p>
            <a:pPr lvl="2"/>
            <a:r>
              <a:rPr lang="nl-NL" sz="1700">
                <a:solidFill>
                  <a:srgbClr val="6F6259"/>
                </a:solidFill>
              </a:rPr>
              <a:t>...</a:t>
            </a:r>
          </a:p>
          <a:p>
            <a:pPr lvl="2"/>
            <a:endParaRPr lang="nl-NL" sz="1600">
              <a:solidFill>
                <a:srgbClr val="6F6259"/>
              </a:solidFill>
            </a:endParaRPr>
          </a:p>
          <a:p>
            <a:pPr lvl="1"/>
            <a:endParaRPr lang="nl-NL" sz="2000">
              <a:solidFill>
                <a:srgbClr val="6F6259"/>
              </a:solidFill>
            </a:endParaRPr>
          </a:p>
          <a:p>
            <a:pPr marL="0" indent="0">
              <a:buNone/>
            </a:pPr>
            <a:endParaRPr lang="nl-NL">
              <a:solidFill>
                <a:srgbClr val="00ADBB"/>
              </a:solidFill>
            </a:endParaRPr>
          </a:p>
          <a:p>
            <a:pPr lvl="1"/>
            <a:endParaRPr lang="nl-NL"/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2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KIDS Mobiel 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325" y="1442509"/>
            <a:ext cx="10801350" cy="432645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BE"/>
              <a:t>Huidig aanbod: </a:t>
            </a:r>
          </a:p>
          <a:p>
            <a:pPr lvl="1"/>
            <a:r>
              <a:rPr lang="nl-BE">
                <a:ea typeface="+mn-lt"/>
                <a:cs typeface="+mn-lt"/>
              </a:rPr>
              <a:t>Ondersteuning gezinnen na gehoorscreening</a:t>
            </a:r>
          </a:p>
          <a:p>
            <a:pPr lvl="1"/>
            <a:r>
              <a:rPr lang="nl-BE" err="1">
                <a:ea typeface="+mn-lt"/>
                <a:cs typeface="+mn-lt"/>
              </a:rPr>
              <a:t>Auticoaching</a:t>
            </a:r>
            <a:endParaRPr lang="nl-BE">
              <a:ea typeface="+mn-lt"/>
              <a:cs typeface="+mn-lt"/>
            </a:endParaRPr>
          </a:p>
          <a:p>
            <a:pPr lvl="1"/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Gezinsbegeleiding: ondersteunen in verwerken handicap, </a:t>
            </a:r>
            <a:r>
              <a:rPr lang="nl-BE" err="1">
                <a:solidFill>
                  <a:srgbClr val="6F6259"/>
                </a:solidFill>
                <a:ea typeface="+mn-lt"/>
                <a:cs typeface="+mn-lt"/>
              </a:rPr>
              <a:t>brussen</a:t>
            </a:r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,… </a:t>
            </a:r>
          </a:p>
          <a:p>
            <a:pPr lvl="1"/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Communicatieve ondersteuning</a:t>
            </a:r>
          </a:p>
          <a:p>
            <a:pPr lvl="1"/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Woonondersteuning, leren zelfstandig wonen, zoeken naar werk en dagbesteding, administratieve ondersteuning,...</a:t>
            </a:r>
          </a:p>
          <a:p>
            <a:pPr lvl="1"/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… </a:t>
            </a:r>
          </a:p>
          <a:p>
            <a:pPr marL="457200" lvl="1" indent="0">
              <a:buNone/>
            </a:pPr>
            <a:endParaRPr lang="nl-BE">
              <a:solidFill>
                <a:srgbClr val="6F6259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nl-BE">
                <a:ea typeface="+mn-lt"/>
                <a:cs typeface="+mn-lt"/>
              </a:rPr>
              <a:t>Uitdagingen/ tendensen</a:t>
            </a:r>
          </a:p>
          <a:p>
            <a:pPr marL="971550" lvl="1" indent="-285750">
              <a:buFont typeface="Arial"/>
              <a:buChar char="•"/>
            </a:pPr>
            <a:r>
              <a:rPr lang="nl-BE">
                <a:ea typeface="+mn-lt"/>
                <a:cs typeface="+mn-lt"/>
              </a:rPr>
              <a:t>wachtlijsten binnen RTH?</a:t>
            </a:r>
            <a:endParaRPr lang="en-US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nl-BE">
                <a:ea typeface="+mn-lt"/>
                <a:cs typeface="+mn-lt"/>
              </a:rPr>
              <a:t>Toename moeilijkere profielen binnen PVF</a:t>
            </a:r>
          </a:p>
          <a:p>
            <a:pPr marL="971550" lvl="1" indent="-285750">
              <a:buFont typeface="Arial"/>
              <a:buChar char="•"/>
            </a:pPr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Organisatie en omkadering?</a:t>
            </a:r>
            <a:endParaRPr lang="nl-BE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RTH en PVF apart te beschouwen?</a:t>
            </a:r>
            <a:endParaRPr lang="en-US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nl-BE">
                <a:solidFill>
                  <a:srgbClr val="6F6259"/>
                </a:solidFill>
                <a:ea typeface="+mn-lt"/>
                <a:cs typeface="+mn-lt"/>
              </a:rPr>
              <a:t>… </a:t>
            </a:r>
            <a:endParaRPr lang="nl-BE"/>
          </a:p>
          <a:p>
            <a:pPr marL="457200" lvl="1" indent="0">
              <a:buNone/>
            </a:pPr>
            <a:endParaRPr lang="nl-BE">
              <a:solidFill>
                <a:srgbClr val="6F6259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endParaRPr lang="nl-NL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nl-BE">
              <a:solidFill>
                <a:srgbClr val="6F6259"/>
              </a:solidFill>
              <a:ea typeface="+mn-lt"/>
              <a:cs typeface="+mn-lt"/>
            </a:endParaRPr>
          </a:p>
          <a:p>
            <a:pPr lvl="1"/>
            <a:endParaRPr lang="nl-BE">
              <a:solidFill>
                <a:srgbClr val="00ADBB"/>
              </a:solidFill>
              <a:ea typeface="+mn-lt"/>
              <a:cs typeface="+mn-lt"/>
            </a:endParaRPr>
          </a:p>
          <a:p>
            <a:pPr lvl="1"/>
            <a:endParaRPr lang="nl-BE">
              <a:solidFill>
                <a:srgbClr val="00ADBB"/>
              </a:solidFill>
              <a:ea typeface="+mn-lt"/>
              <a:cs typeface="+mn-lt"/>
            </a:endParaRPr>
          </a:p>
          <a:p>
            <a:pPr lvl="1"/>
            <a:endParaRPr lang="nl-NL">
              <a:solidFill>
                <a:srgbClr val="6F6259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16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Dagopvang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Huidig aanbod:</a:t>
            </a:r>
          </a:p>
          <a:p>
            <a:pPr lvl="1"/>
            <a:r>
              <a:rPr lang="nl-BE" sz="2000"/>
              <a:t>Leefgroep KIDSJE voor dagopvang &lt; 3 jaar DSH</a:t>
            </a:r>
          </a:p>
          <a:p>
            <a:pPr lvl="1"/>
            <a:r>
              <a:rPr lang="nl-BE" sz="2000">
                <a:solidFill>
                  <a:srgbClr val="6F6259"/>
                </a:solidFill>
              </a:rPr>
              <a:t>Schoolaanvullend</a:t>
            </a:r>
          </a:p>
          <a:p>
            <a:pPr lvl="1"/>
            <a:r>
              <a:rPr lang="nl-BE" sz="2000" err="1">
                <a:solidFill>
                  <a:srgbClr val="6F6259"/>
                </a:solidFill>
              </a:rPr>
              <a:t>Schoolvervangend</a:t>
            </a:r>
            <a:r>
              <a:rPr lang="nl-BE" sz="2000">
                <a:solidFill>
                  <a:srgbClr val="6F6259"/>
                </a:solidFill>
              </a:rPr>
              <a:t> </a:t>
            </a:r>
          </a:p>
          <a:p>
            <a:pPr lvl="1"/>
            <a:endParaRPr lang="nl-BE" sz="2000">
              <a:solidFill>
                <a:srgbClr val="6F6259"/>
              </a:solidFill>
            </a:endParaRPr>
          </a:p>
          <a:p>
            <a:r>
              <a:rPr lang="nl-NL">
                <a:ea typeface="+mn-lt"/>
                <a:cs typeface="+mn-lt"/>
              </a:rPr>
              <a:t>Uitdagingen / tendensen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Kind &amp; Gezin: (eigen) inclusieve kinderopvang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Grens personeel m.b.t. </a:t>
            </a:r>
            <a:r>
              <a:rPr lang="nl-NL" sz="2000" err="1">
                <a:solidFill>
                  <a:srgbClr val="6F6259"/>
                </a:solidFill>
              </a:rPr>
              <a:t>schoolvervangende</a:t>
            </a:r>
            <a:r>
              <a:rPr lang="nl-NL" sz="2000">
                <a:solidFill>
                  <a:srgbClr val="6F6259"/>
                </a:solidFill>
              </a:rPr>
              <a:t> opvang</a:t>
            </a:r>
          </a:p>
          <a:p>
            <a:pPr lvl="1"/>
            <a:r>
              <a:rPr lang="nl-NL" sz="2000"/>
              <a:t>Mogelijkheden onderwijs aan huis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Ook &lt; 3 jaar voor kinderen met autisme? </a:t>
            </a:r>
          </a:p>
          <a:p>
            <a:pPr lvl="1"/>
            <a:r>
              <a:rPr lang="nl-NL" sz="2000">
                <a:solidFill>
                  <a:srgbClr val="6F6259"/>
                </a:solidFill>
              </a:rPr>
              <a:t>Kinderopvang voor kinderen van personeel?</a:t>
            </a:r>
          </a:p>
          <a:p>
            <a:pPr lvl="1"/>
            <a:endParaRPr lang="nl-NL" sz="2000">
              <a:solidFill>
                <a:srgbClr val="6F62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02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E8C53-EC71-40DF-9A2C-061E124D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Dagbesteding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FCEE02-1700-457A-A4D0-7A204013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Huidig aanbod: </a:t>
            </a:r>
          </a:p>
          <a:p>
            <a:pPr lvl="1"/>
            <a:r>
              <a:rPr lang="nl-NL"/>
              <a:t>Jongeren</a:t>
            </a:r>
          </a:p>
          <a:p>
            <a:pPr lvl="1"/>
            <a:r>
              <a:rPr lang="nl-NL"/>
              <a:t>Volwassenen</a:t>
            </a:r>
          </a:p>
          <a:p>
            <a:pPr marL="457200" lvl="1" indent="0">
              <a:buNone/>
            </a:pPr>
            <a:endParaRPr lang="nl-NL">
              <a:solidFill>
                <a:srgbClr val="6F6259"/>
              </a:solidFill>
            </a:endParaRPr>
          </a:p>
          <a:p>
            <a:r>
              <a:rPr lang="nl-NL">
                <a:ea typeface="+mn-lt"/>
                <a:cs typeface="+mn-lt"/>
              </a:rPr>
              <a:t>Uitdagingen / tendensen</a:t>
            </a:r>
          </a:p>
          <a:p>
            <a:pPr lvl="1"/>
            <a:r>
              <a:rPr lang="nl-NL"/>
              <a:t>Organisatie/ structuur</a:t>
            </a:r>
          </a:p>
          <a:p>
            <a:pPr lvl="1"/>
            <a:r>
              <a:rPr lang="nl-NL"/>
              <a:t>samenwerking onderwijs – tussen andere afdelingen?</a:t>
            </a:r>
          </a:p>
          <a:p>
            <a:pPr lvl="1"/>
            <a:r>
              <a:rPr lang="nl-NL">
                <a:solidFill>
                  <a:srgbClr val="6F6259"/>
                </a:solidFill>
              </a:rPr>
              <a:t>Openstellen voor externen?</a:t>
            </a:r>
          </a:p>
          <a:p>
            <a:pPr lvl="1"/>
            <a:r>
              <a:rPr lang="nl-NL"/>
              <a:t>Locatie?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15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KIDS anno 2020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Aanbod &amp; uitdagingen</a:t>
            </a:r>
          </a:p>
          <a:p>
            <a:r>
              <a:rPr lang="nl-NL"/>
              <a:t>Vergelijking met de markt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585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Verblijf &amp; Wonen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BE"/>
              <a:t>Huidig aanbod: </a:t>
            </a:r>
          </a:p>
          <a:p>
            <a:pPr lvl="1"/>
            <a:r>
              <a:rPr lang="nl-BE"/>
              <a:t>Jongeren</a:t>
            </a:r>
          </a:p>
          <a:p>
            <a:pPr lvl="1"/>
            <a:r>
              <a:rPr lang="nl-BE"/>
              <a:t>Volwassenen</a:t>
            </a:r>
          </a:p>
          <a:p>
            <a:pPr lvl="1"/>
            <a:endParaRPr lang="nl-BE">
              <a:solidFill>
                <a:srgbClr val="6F6259"/>
              </a:solidFill>
            </a:endParaRPr>
          </a:p>
          <a:p>
            <a:r>
              <a:rPr lang="nl-NL">
                <a:ea typeface="+mn-lt"/>
                <a:cs typeface="+mn-lt"/>
              </a:rPr>
              <a:t>Uitdagingen / tendensen</a:t>
            </a:r>
          </a:p>
          <a:p>
            <a:pPr marL="914400" lvl="2" indent="0">
              <a:buNone/>
            </a:pPr>
            <a:r>
              <a:rPr lang="nl-BE" sz="1600"/>
              <a:t>Jongeren: </a:t>
            </a:r>
          </a:p>
          <a:p>
            <a:pPr lvl="2"/>
            <a:r>
              <a:rPr lang="nl-BE" sz="1400"/>
              <a:t>Toenemende druk 7/7 en vakantieopvang, weekend  </a:t>
            </a:r>
          </a:p>
          <a:p>
            <a:pPr lvl="2"/>
            <a:r>
              <a:rPr lang="nl-BE" sz="1400"/>
              <a:t>Toename complexe jongeren, complexe of geen context. </a:t>
            </a:r>
          </a:p>
          <a:p>
            <a:pPr lvl="2"/>
            <a:r>
              <a:rPr lang="nl-BE" sz="1400"/>
              <a:t>Contextbegeleiding. </a:t>
            </a:r>
          </a:p>
          <a:p>
            <a:pPr lvl="2"/>
            <a:r>
              <a:rPr lang="nl-BE" sz="1400"/>
              <a:t>Aanpassingen infrastructuur, individuele kamers, </a:t>
            </a:r>
            <a:r>
              <a:rPr lang="nl-BE" sz="1400" err="1"/>
              <a:t>timeout</a:t>
            </a:r>
            <a:r>
              <a:rPr lang="nl-BE" sz="1400"/>
              <a:t>. </a:t>
            </a:r>
          </a:p>
          <a:p>
            <a:pPr lvl="2"/>
            <a:r>
              <a:rPr lang="nl-BE" sz="1400"/>
              <a:t>Organisatorische uitdagingen (personele invulling). </a:t>
            </a:r>
          </a:p>
          <a:p>
            <a:pPr lvl="2"/>
            <a:r>
              <a:rPr lang="nl-BE" sz="1400" err="1"/>
              <a:t>Intersectorele</a:t>
            </a:r>
            <a:r>
              <a:rPr lang="nl-BE" sz="1400"/>
              <a:t> samenwerking moeilijker omwille van specifieke populatie.</a:t>
            </a:r>
          </a:p>
          <a:p>
            <a:pPr marL="914400" lvl="2" indent="0">
              <a:buNone/>
            </a:pPr>
            <a:endParaRPr lang="nl-BE" sz="1600"/>
          </a:p>
          <a:p>
            <a:pPr marL="914400" lvl="2" indent="0">
              <a:buNone/>
            </a:pPr>
            <a:r>
              <a:rPr lang="nl-BE" sz="1600"/>
              <a:t>Volwassenen: </a:t>
            </a:r>
            <a:endParaRPr lang="nl-BE"/>
          </a:p>
          <a:p>
            <a:pPr lvl="2"/>
            <a:r>
              <a:rPr lang="nl-BE" sz="1400"/>
              <a:t>Populatie</a:t>
            </a:r>
          </a:p>
          <a:p>
            <a:pPr lvl="2"/>
            <a:r>
              <a:rPr lang="nl-BE" sz="1400"/>
              <a:t>lokalen (dagbesteding, woonmogelijkheden)</a:t>
            </a:r>
          </a:p>
          <a:p>
            <a:pPr lvl="2"/>
            <a:r>
              <a:rPr lang="nl-BE" sz="1400" err="1"/>
              <a:t>Ouderwordende</a:t>
            </a:r>
            <a:r>
              <a:rPr lang="nl-BE" sz="1400"/>
              <a:t> populatie</a:t>
            </a:r>
          </a:p>
        </p:txBody>
      </p:sp>
    </p:spTree>
    <p:extLst>
      <p:ext uri="{BB962C8B-B14F-4D97-AF65-F5344CB8AC3E}">
        <p14:creationId xmlns:p14="http://schemas.microsoft.com/office/powerpoint/2010/main" val="421506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88CE9CE1-0BCB-458F-8DA0-A3B9D7E10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" t="23519" r="8563" b="12014"/>
          <a:stretch/>
        </p:blipFill>
        <p:spPr>
          <a:xfrm>
            <a:off x="499534" y="413809"/>
            <a:ext cx="11064958" cy="452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6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Onderwijs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Huidig aanbod: </a:t>
            </a:r>
            <a:endParaRPr lang="nl-NL"/>
          </a:p>
          <a:p>
            <a:pPr lvl="1"/>
            <a:r>
              <a:rPr lang="nl-BE">
                <a:solidFill>
                  <a:srgbClr val="00ADBB"/>
                </a:solidFill>
              </a:rPr>
              <a:t>Kleuter</a:t>
            </a:r>
          </a:p>
          <a:p>
            <a:pPr lvl="1"/>
            <a:r>
              <a:rPr lang="nl-BE">
                <a:solidFill>
                  <a:srgbClr val="00ADBB"/>
                </a:solidFill>
              </a:rPr>
              <a:t>Lager</a:t>
            </a:r>
          </a:p>
          <a:p>
            <a:pPr lvl="1"/>
            <a:r>
              <a:rPr lang="nl-BE">
                <a:solidFill>
                  <a:srgbClr val="00ADBB"/>
                </a:solidFill>
              </a:rPr>
              <a:t>BUSO </a:t>
            </a:r>
          </a:p>
          <a:p>
            <a:pPr lvl="1"/>
            <a:r>
              <a:rPr lang="nl-BE">
                <a:solidFill>
                  <a:srgbClr val="00ADBB"/>
                </a:solidFill>
              </a:rPr>
              <a:t>Ondersteuningsnetwerk (ON)</a:t>
            </a:r>
          </a:p>
          <a:p>
            <a:pPr lvl="1"/>
            <a:endParaRPr lang="nl-BE">
              <a:solidFill>
                <a:srgbClr val="00AD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Types buitengewoon kleuteronderwijs: 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3285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nl-BE" sz="200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2: matige of ernstige verstandelijke handicap</a:t>
            </a:r>
            <a:endParaRPr lang="nl-NL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3: emotionele of gedragsstoornis</a:t>
            </a:r>
            <a:endParaRPr lang="nl-BE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4: lichamelijke handicap</a:t>
            </a:r>
            <a:endParaRPr lang="nl-BE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5: kinderen in een ziekenhuis of in een </a:t>
            </a:r>
            <a:r>
              <a:rPr lang="nl-BE" sz="2000" err="1">
                <a:solidFill>
                  <a:schemeClr val="tx1"/>
                </a:solidFill>
                <a:ea typeface="+mn-lt"/>
                <a:cs typeface="+mn-lt"/>
              </a:rPr>
              <a:t>preventorium</a:t>
            </a:r>
            <a:endParaRPr lang="nl-BE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6: visuele handicap</a:t>
            </a:r>
            <a:endParaRPr lang="nl-BE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2000">
                <a:ea typeface="+mn-lt"/>
                <a:cs typeface="+mn-lt"/>
              </a:rPr>
              <a:t>Type 7: auditieve handicap, spraak- of taalstoornis</a:t>
            </a:r>
            <a:endParaRPr lang="nl-BE" sz="2000"/>
          </a:p>
          <a:p>
            <a:pPr>
              <a:buFont typeface="Arial"/>
              <a:buChar char="•"/>
            </a:pPr>
            <a:r>
              <a:rPr lang="nl-BE" sz="2000">
                <a:ea typeface="+mn-lt"/>
                <a:cs typeface="+mn-lt"/>
              </a:rPr>
              <a:t>Type 9: voor jongeren met een autismespectrumstoornis, maar zonder verstandelijke beperking</a:t>
            </a:r>
            <a:endParaRPr lang="nl-BE" sz="2000"/>
          </a:p>
          <a:p>
            <a:pPr>
              <a:buFont typeface="Arial"/>
              <a:buChar char="•"/>
            </a:pPr>
            <a:endParaRPr lang="nl-BE" sz="2000"/>
          </a:p>
          <a:p>
            <a:pPr marL="0" indent="0">
              <a:buNone/>
            </a:pPr>
            <a:endParaRPr lang="nl-BE" sz="2000"/>
          </a:p>
          <a:p>
            <a:pPr marL="0" indent="0">
              <a:buNone/>
            </a:pPr>
            <a:endParaRPr lang="nl-BE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B85926E-74B7-4766-95CE-A3D603258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6093"/>
              </p:ext>
            </p:extLst>
          </p:nvPr>
        </p:nvGraphicFramePr>
        <p:xfrm>
          <a:off x="3335866" y="5215466"/>
          <a:ext cx="44656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748">
                  <a:extLst>
                    <a:ext uri="{9D8B030D-6E8A-4147-A177-3AD203B41FA5}">
                      <a16:colId xmlns:a16="http://schemas.microsoft.com/office/drawing/2014/main" val="3513729447"/>
                    </a:ext>
                  </a:extLst>
                </a:gridCol>
                <a:gridCol w="1131193">
                  <a:extLst>
                    <a:ext uri="{9D8B030D-6E8A-4147-A177-3AD203B41FA5}">
                      <a16:colId xmlns:a16="http://schemas.microsoft.com/office/drawing/2014/main" val="3727649456"/>
                    </a:ext>
                  </a:extLst>
                </a:gridCol>
                <a:gridCol w="1131193">
                  <a:extLst>
                    <a:ext uri="{9D8B030D-6E8A-4147-A177-3AD203B41FA5}">
                      <a16:colId xmlns:a16="http://schemas.microsoft.com/office/drawing/2014/main" val="2649741126"/>
                    </a:ext>
                  </a:extLst>
                </a:gridCol>
                <a:gridCol w="1080544">
                  <a:extLst>
                    <a:ext uri="{9D8B030D-6E8A-4147-A177-3AD203B41FA5}">
                      <a16:colId xmlns:a16="http://schemas.microsoft.com/office/drawing/2014/main" val="2583578473"/>
                    </a:ext>
                  </a:extLst>
                </a:gridCol>
              </a:tblGrid>
              <a:tr h="322051">
                <a:tc>
                  <a:txBody>
                    <a:bodyPr/>
                    <a:lstStyle/>
                    <a:p>
                      <a:pPr rtl="0" fontAlgn="auto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​</a:t>
                      </a:r>
                      <a:endParaRPr lang="nl-BE" b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Type 7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Type 9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Totaal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08237"/>
                  </a:ext>
                </a:extLst>
              </a:tr>
              <a:tr h="182495"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Kleuter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nl-BE">
                          <a:effectLst/>
                        </a:rPr>
                        <a:t>​17</a:t>
                      </a:r>
                      <a:endParaRPr lang="nl-BE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99947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F816736B-D420-41A9-8FC3-9F2C6905A2ED}"/>
              </a:ext>
            </a:extLst>
          </p:cNvPr>
          <p:cNvSpPr txBox="1"/>
          <p:nvPr/>
        </p:nvSpPr>
        <p:spPr>
          <a:xfrm>
            <a:off x="7831667" y="52832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600"/>
              <a:t>Teldatum oktober 2020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60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Types buitengewoon lager onderwijs: 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325" y="1357842"/>
            <a:ext cx="10801350" cy="41401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,Sans-Serif" panose="020B0604020202020204" pitchFamily="34" charset="0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Basisaanbod </a:t>
            </a:r>
          </a:p>
          <a:p>
            <a:pPr>
              <a:buFont typeface="Arial,Sans-Serif" panose="020B0604020202020204" pitchFamily="34" charset="0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2: matige of ernstige verstandelijke handicap</a:t>
            </a:r>
            <a:endParaRPr lang="nl-NL" sz="200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3: emotionele of gedragsstoornis</a:t>
            </a:r>
          </a:p>
          <a:p>
            <a:pPr>
              <a:buFont typeface="Arial,Sans-Serif" panose="020B0604020202020204" pitchFamily="34" charset="0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4: lichamelijke handicap</a:t>
            </a:r>
          </a:p>
          <a:p>
            <a:pPr>
              <a:buFont typeface="Arial,Sans-Serif" panose="020B0604020202020204" pitchFamily="34" charset="0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5: kinderen in een ziekenhuis of in een </a:t>
            </a:r>
            <a:r>
              <a:rPr lang="nl-BE" sz="2000" err="1">
                <a:solidFill>
                  <a:schemeClr val="tx1"/>
                </a:solidFill>
                <a:ea typeface="+mn-lt"/>
                <a:cs typeface="+mn-lt"/>
              </a:rPr>
              <a:t>preventorium</a:t>
            </a:r>
            <a:endParaRPr lang="nl-BE" sz="200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nl-BE" sz="2000">
                <a:solidFill>
                  <a:schemeClr val="tx1"/>
                </a:solidFill>
                <a:ea typeface="+mn-lt"/>
                <a:cs typeface="+mn-lt"/>
              </a:rPr>
              <a:t>Type 6: visuele handicap</a:t>
            </a:r>
          </a:p>
          <a:p>
            <a:pPr>
              <a:buFont typeface="Arial,Sans-Serif" panose="020B0604020202020204" pitchFamily="34" charset="0"/>
            </a:pPr>
            <a:r>
              <a:rPr lang="nl-BE" sz="2000">
                <a:ea typeface="+mn-lt"/>
                <a:cs typeface="+mn-lt"/>
              </a:rPr>
              <a:t>Type 7: auditieve handicap, spraak- of taalstoornis</a:t>
            </a:r>
          </a:p>
          <a:p>
            <a:pPr>
              <a:buFont typeface="Arial,Sans-Serif" panose="020B0604020202020204" pitchFamily="34" charset="0"/>
            </a:pPr>
            <a:r>
              <a:rPr lang="nl-BE" sz="2000">
                <a:ea typeface="+mn-lt"/>
                <a:cs typeface="+mn-lt"/>
              </a:rPr>
              <a:t>Type 9: voor jongeren met een autismespectrumstoornis, maar zonder verstandelijke beperking</a:t>
            </a:r>
            <a:endParaRPr lang="nl-BE" sz="200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0400674-F1A7-489D-A74C-19AB3C6A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82771"/>
              </p:ext>
            </p:extLst>
          </p:nvPr>
        </p:nvGraphicFramePr>
        <p:xfrm>
          <a:off x="3335866" y="5215466"/>
          <a:ext cx="44656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748">
                  <a:extLst>
                    <a:ext uri="{9D8B030D-6E8A-4147-A177-3AD203B41FA5}">
                      <a16:colId xmlns:a16="http://schemas.microsoft.com/office/drawing/2014/main" val="3513729447"/>
                    </a:ext>
                  </a:extLst>
                </a:gridCol>
                <a:gridCol w="1131193">
                  <a:extLst>
                    <a:ext uri="{9D8B030D-6E8A-4147-A177-3AD203B41FA5}">
                      <a16:colId xmlns:a16="http://schemas.microsoft.com/office/drawing/2014/main" val="3727649456"/>
                    </a:ext>
                  </a:extLst>
                </a:gridCol>
                <a:gridCol w="1131193">
                  <a:extLst>
                    <a:ext uri="{9D8B030D-6E8A-4147-A177-3AD203B41FA5}">
                      <a16:colId xmlns:a16="http://schemas.microsoft.com/office/drawing/2014/main" val="2649741126"/>
                    </a:ext>
                  </a:extLst>
                </a:gridCol>
                <a:gridCol w="1080544">
                  <a:extLst>
                    <a:ext uri="{9D8B030D-6E8A-4147-A177-3AD203B41FA5}">
                      <a16:colId xmlns:a16="http://schemas.microsoft.com/office/drawing/2014/main" val="2583578473"/>
                    </a:ext>
                  </a:extLst>
                </a:gridCol>
              </a:tblGrid>
              <a:tr h="322051">
                <a:tc>
                  <a:txBody>
                    <a:bodyPr/>
                    <a:lstStyle/>
                    <a:p>
                      <a:pPr rtl="0" fontAlgn="auto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​</a:t>
                      </a:r>
                      <a:endParaRPr lang="nl-BE" b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Type 7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Type 9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solidFill>
                            <a:schemeClr val="bg2"/>
                          </a:solidFill>
                          <a:effectLst/>
                        </a:rPr>
                        <a:t>Totaal</a:t>
                      </a:r>
                      <a:endParaRPr lang="nl-BE" b="1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08237"/>
                  </a:ext>
                </a:extLst>
              </a:tr>
              <a:tr h="182495"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Lager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nl-BE">
                          <a:effectLst/>
                        </a:rPr>
                        <a:t>​63</a:t>
                      </a:r>
                      <a:endParaRPr lang="nl-BE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BE">
                          <a:effectLst/>
                        </a:rPr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99947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E2B7A9C7-0DDC-4214-9EE0-1118DAE38202}"/>
              </a:ext>
            </a:extLst>
          </p:cNvPr>
          <p:cNvSpPr txBox="1"/>
          <p:nvPr/>
        </p:nvSpPr>
        <p:spPr>
          <a:xfrm>
            <a:off x="8128000" y="546946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600"/>
              <a:t>Teldatum oktober 2020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235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ECE6B-5432-4F80-BB28-5E2F123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Tendensen basisschool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BA76B4-DF0C-4717-9685-D73B3C040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Grote stijging </a:t>
            </a:r>
            <a:r>
              <a:rPr lang="nl-NL" err="1"/>
              <a:t>comorbiditeit</a:t>
            </a:r>
            <a:endParaRPr lang="nl-NL"/>
          </a:p>
          <a:p>
            <a:r>
              <a:rPr lang="nl-NL"/>
              <a:t>Grote stijging leerlingenaantal</a:t>
            </a:r>
          </a:p>
          <a:p>
            <a:r>
              <a:rPr lang="nl-NL"/>
              <a:t>Stijging aantal personeelsleden, ook ingegeven door deeltijdse arbeid</a:t>
            </a:r>
          </a:p>
          <a:p>
            <a:r>
              <a:rPr lang="nl-NL"/>
              <a:t>Aanpassingen nodig naar praktische organisatie </a:t>
            </a:r>
          </a:p>
          <a:p>
            <a:r>
              <a:rPr lang="nl-NL"/>
              <a:t>Ondersteuning van personeel + aanvangsbegeleiding</a:t>
            </a:r>
          </a:p>
          <a:p>
            <a:r>
              <a:rPr lang="nl-NL"/>
              <a:t>Nood aan individualisatie en differentiatie </a:t>
            </a:r>
          </a:p>
          <a:p>
            <a:r>
              <a:rPr lang="nl-NL"/>
              <a:t>Uitbouw expertise 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592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B5697-621F-46F4-BB8A-1A64BFAB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Uitdagingen basisschool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BAD08-C4E7-4BB2-8EAA-DE93D275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solidFill>
                  <a:srgbClr val="00ADBB"/>
                </a:solidFill>
              </a:rPr>
              <a:t>Installeren miniteams</a:t>
            </a:r>
          </a:p>
          <a:p>
            <a:r>
              <a:rPr lang="nl-NL"/>
              <a:t>Optimalisatie beschikbare lesuren/ inzet personeel</a:t>
            </a:r>
          </a:p>
          <a:p>
            <a:r>
              <a:rPr lang="nl-NL">
                <a:solidFill>
                  <a:srgbClr val="00ADBB"/>
                </a:solidFill>
              </a:rPr>
              <a:t>Infrastructuur </a:t>
            </a:r>
          </a:p>
          <a:p>
            <a:r>
              <a:rPr lang="nl-NL"/>
              <a:t>Samenwerking externe diensten</a:t>
            </a:r>
          </a:p>
          <a:p>
            <a:r>
              <a:rPr lang="nl-NL"/>
              <a:t>Werking secretariaten/ administratie 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750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Types buitengewoon secundair onderwijs: 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325" y="1417108"/>
            <a:ext cx="10801350" cy="33019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nl-BE" sz="1600">
                <a:ea typeface="+mn-lt"/>
                <a:cs typeface="+mn-lt"/>
              </a:rPr>
              <a:t>Type basisaanbod (BA): kinderen met een lichte mentale handicap en kinderen met leerstoornissen. Vervangt sinds september 2015 geleidelijk type 1. </a:t>
            </a:r>
            <a:endParaRPr lang="nl-NL" sz="1600"/>
          </a:p>
          <a:p>
            <a:pPr>
              <a:buFont typeface="Arial"/>
              <a:buChar char="•"/>
            </a:pPr>
            <a:r>
              <a:rPr lang="nl-BE" sz="1600">
                <a:ea typeface="+mn-lt"/>
                <a:cs typeface="+mn-lt"/>
              </a:rPr>
              <a:t>Type 1: kinderen met een lichte mentale handicap </a:t>
            </a:r>
            <a:endParaRPr lang="nl-BE" sz="1600"/>
          </a:p>
          <a:p>
            <a:pPr>
              <a:buFont typeface="Arial"/>
              <a:buChar char="•"/>
            </a:pPr>
            <a:r>
              <a:rPr lang="nl-BE" sz="1600">
                <a:solidFill>
                  <a:schemeClr val="tx1"/>
                </a:solidFill>
                <a:ea typeface="+mn-lt"/>
                <a:cs typeface="+mn-lt"/>
              </a:rPr>
              <a:t>Type 2: kinderen met een matige of ernstige mentale handicap</a:t>
            </a:r>
            <a:endParaRPr lang="nl-BE" sz="16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1600">
                <a:ea typeface="+mn-lt"/>
                <a:cs typeface="+mn-lt"/>
              </a:rPr>
              <a:t>Type 3: kinderen met ernstige emotionele of gedragsproblemen </a:t>
            </a:r>
            <a:endParaRPr lang="nl-BE" sz="1600"/>
          </a:p>
          <a:p>
            <a:pPr>
              <a:buFont typeface="Arial"/>
              <a:buChar char="•"/>
            </a:pPr>
            <a:r>
              <a:rPr lang="nl-BE" sz="1600">
                <a:solidFill>
                  <a:schemeClr val="tx1"/>
                </a:solidFill>
                <a:ea typeface="+mn-lt"/>
                <a:cs typeface="+mn-lt"/>
              </a:rPr>
              <a:t>Type 4: kinderen met een fysieke handicap</a:t>
            </a:r>
            <a:endParaRPr lang="nl-BE" sz="16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1600">
                <a:solidFill>
                  <a:schemeClr val="tx1"/>
                </a:solidFill>
                <a:ea typeface="+mn-lt"/>
                <a:cs typeface="+mn-lt"/>
              </a:rPr>
              <a:t>Type 5: kinderen die zijn opgenomen in een ziekenhuis of </a:t>
            </a:r>
            <a:r>
              <a:rPr lang="nl-BE" sz="1600" err="1">
                <a:solidFill>
                  <a:schemeClr val="tx1"/>
                </a:solidFill>
                <a:ea typeface="+mn-lt"/>
                <a:cs typeface="+mn-lt"/>
              </a:rPr>
              <a:t>preventorium</a:t>
            </a:r>
            <a:endParaRPr lang="nl-BE" sz="16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1600">
                <a:solidFill>
                  <a:schemeClr val="tx1"/>
                </a:solidFill>
                <a:ea typeface="+mn-lt"/>
                <a:cs typeface="+mn-lt"/>
              </a:rPr>
              <a:t>Type 6: kinderen met een visuele handicap</a:t>
            </a:r>
            <a:endParaRPr lang="nl-BE" sz="16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nl-BE" sz="1600">
                <a:ea typeface="+mn-lt"/>
                <a:cs typeface="+mn-lt"/>
              </a:rPr>
              <a:t>Type 7: kinderen met een auditieve handicap </a:t>
            </a:r>
            <a:endParaRPr lang="nl-BE" sz="1600"/>
          </a:p>
          <a:p>
            <a:pPr>
              <a:buFont typeface="Arial"/>
              <a:buChar char="•"/>
            </a:pPr>
            <a:r>
              <a:rPr lang="nl-BE" sz="1600">
                <a:ea typeface="+mn-lt"/>
                <a:cs typeface="+mn-lt"/>
              </a:rPr>
              <a:t>Type 9: kinderen met autismespectrumstoornis, maar zonder verstandelijke beperking</a:t>
            </a:r>
            <a:endParaRPr lang="nl-BE" sz="1600"/>
          </a:p>
          <a:p>
            <a:pPr marL="0" indent="0">
              <a:buNone/>
            </a:pPr>
            <a:endParaRPr lang="nl-BE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C9261BA0-02C5-49E3-8966-CDDCC21DA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832279"/>
              </p:ext>
            </p:extLst>
          </p:nvPr>
        </p:nvGraphicFramePr>
        <p:xfrm>
          <a:off x="1185333" y="4707466"/>
          <a:ext cx="8115704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388">
                  <a:extLst>
                    <a:ext uri="{9D8B030D-6E8A-4147-A177-3AD203B41FA5}">
                      <a16:colId xmlns:a16="http://schemas.microsoft.com/office/drawing/2014/main" val="1117562847"/>
                    </a:ext>
                  </a:extLst>
                </a:gridCol>
                <a:gridCol w="1168103">
                  <a:extLst>
                    <a:ext uri="{9D8B030D-6E8A-4147-A177-3AD203B41FA5}">
                      <a16:colId xmlns:a16="http://schemas.microsoft.com/office/drawing/2014/main" val="1958799569"/>
                    </a:ext>
                  </a:extLst>
                </a:gridCol>
                <a:gridCol w="1168103">
                  <a:extLst>
                    <a:ext uri="{9D8B030D-6E8A-4147-A177-3AD203B41FA5}">
                      <a16:colId xmlns:a16="http://schemas.microsoft.com/office/drawing/2014/main" val="1390883863"/>
                    </a:ext>
                  </a:extLst>
                </a:gridCol>
                <a:gridCol w="1168103">
                  <a:extLst>
                    <a:ext uri="{9D8B030D-6E8A-4147-A177-3AD203B41FA5}">
                      <a16:colId xmlns:a16="http://schemas.microsoft.com/office/drawing/2014/main" val="4009426119"/>
                    </a:ext>
                  </a:extLst>
                </a:gridCol>
                <a:gridCol w="1168103">
                  <a:extLst>
                    <a:ext uri="{9D8B030D-6E8A-4147-A177-3AD203B41FA5}">
                      <a16:colId xmlns:a16="http://schemas.microsoft.com/office/drawing/2014/main" val="4130944499"/>
                    </a:ext>
                  </a:extLst>
                </a:gridCol>
                <a:gridCol w="1168103">
                  <a:extLst>
                    <a:ext uri="{9D8B030D-6E8A-4147-A177-3AD203B41FA5}">
                      <a16:colId xmlns:a16="http://schemas.microsoft.com/office/drawing/2014/main" val="2129313985"/>
                    </a:ext>
                  </a:extLst>
                </a:gridCol>
                <a:gridCol w="1115801">
                  <a:extLst>
                    <a:ext uri="{9D8B030D-6E8A-4147-A177-3AD203B41FA5}">
                      <a16:colId xmlns:a16="http://schemas.microsoft.com/office/drawing/2014/main" val="1039330812"/>
                    </a:ext>
                  </a:extLst>
                </a:gridCol>
              </a:tblGrid>
              <a:tr h="226176"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1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3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7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9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TYPE BA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TOTAAL 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06285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OV1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0 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36 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122 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158 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92790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OV3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9 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20 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32 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41 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103 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28409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OV4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112 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BE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113 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868340"/>
                  </a:ext>
                </a:extLst>
              </a:tr>
              <a:tr h="22617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TOTAAL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10 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56 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266 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41 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100">
                          <a:effectLst/>
                        </a:rPr>
                        <a:t>374 </a:t>
                      </a:r>
                      <a:endParaRPr lang="nl-B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0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3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B5697-621F-46F4-BB8A-1A64BFAB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Tendensen BuSO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BAD08-C4E7-4BB2-8EAA-DE93D275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>
                <a:ea typeface="+mn-lt"/>
                <a:cs typeface="+mn-lt"/>
              </a:rPr>
              <a:t>Grote stijging van het leerlingenaantal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2002: 174 leerlingen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2020: 364 leerlingen</a:t>
            </a:r>
            <a:endParaRPr lang="nl-NL"/>
          </a:p>
          <a:p>
            <a:pPr marL="0" indent="0">
              <a:buNone/>
            </a:pPr>
            <a:endParaRPr lang="nl-NL"/>
          </a:p>
          <a:p>
            <a:r>
              <a:rPr lang="nl-NL">
                <a:ea typeface="+mn-lt"/>
                <a:cs typeface="+mn-lt"/>
              </a:rPr>
              <a:t>En bijgevolg een even grote stijging van personeelsleden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2009: 154 personeelsleden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2020: 214 personeelsleden</a:t>
            </a:r>
            <a:endParaRPr lang="nl-NL"/>
          </a:p>
          <a:p>
            <a:pPr marL="0" indent="0">
              <a:buNone/>
            </a:pPr>
            <a:endParaRPr lang="nl-NL"/>
          </a:p>
          <a:p>
            <a:r>
              <a:rPr lang="nl-NL">
                <a:ea typeface="+mn-lt"/>
                <a:cs typeface="+mn-lt"/>
              </a:rPr>
              <a:t>Maar: geen evenredig stijging in omkadering omwille van M-decreet</a:t>
            </a:r>
          </a:p>
          <a:p>
            <a:pPr lvl="1"/>
            <a:r>
              <a:rPr lang="nl-NL">
                <a:ea typeface="+mn-lt"/>
                <a:cs typeface="+mn-lt"/>
              </a:rPr>
              <a:t>En: </a:t>
            </a:r>
            <a:endParaRPr lang="nl-NL"/>
          </a:p>
          <a:p>
            <a:pPr lvl="2"/>
            <a:r>
              <a:rPr lang="nl-NL">
                <a:ea typeface="+mn-lt"/>
                <a:cs typeface="+mn-lt"/>
              </a:rPr>
              <a:t>Daling leerlingenaantal in OV3</a:t>
            </a:r>
            <a:endParaRPr lang="nl-NL"/>
          </a:p>
          <a:p>
            <a:pPr lvl="2"/>
            <a:r>
              <a:rPr lang="nl-NL">
                <a:ea typeface="+mn-lt"/>
                <a:cs typeface="+mn-lt"/>
              </a:rPr>
              <a:t>Oprichting OV4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860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35618-2392-49DC-96E8-4FBDBD33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Uitdagingen BuSO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8DF63-3849-4944-840D-A387FEBC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nl-NL">
                <a:ea typeface="+mn-lt"/>
                <a:cs typeface="+mn-lt"/>
              </a:rPr>
              <a:t>pASSer  </a:t>
            </a:r>
          </a:p>
          <a:p>
            <a:pPr lvl="1"/>
            <a:r>
              <a:rPr lang="nl-NL">
                <a:ea typeface="+mn-lt"/>
                <a:cs typeface="+mn-lt"/>
              </a:rPr>
              <a:t>verzwaring van doelgroep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transitieprojecten borgen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uitwerken examenklas</a:t>
            </a:r>
            <a:endParaRPr lang="nl-NL"/>
          </a:p>
          <a:p>
            <a:pPr>
              <a:buNone/>
            </a:pPr>
            <a:r>
              <a:rPr lang="nl-NL">
                <a:ea typeface="+mn-lt"/>
                <a:cs typeface="+mn-lt"/>
              </a:rPr>
              <a:t>Beroepsschool   </a:t>
            </a:r>
          </a:p>
          <a:p>
            <a:pPr lvl="1"/>
            <a:r>
              <a:rPr lang="nl-NL">
                <a:ea typeface="+mn-lt"/>
                <a:cs typeface="+mn-lt"/>
              </a:rPr>
              <a:t>modernisering secundair onderwijs</a:t>
            </a:r>
            <a:endParaRPr lang="nl-NL">
              <a:solidFill>
                <a:srgbClr val="00ADBB"/>
              </a:solidFill>
              <a:ea typeface="+mn-lt"/>
              <a:cs typeface="+mn-lt"/>
            </a:endParaRPr>
          </a:p>
          <a:p>
            <a:pPr lvl="1"/>
            <a:r>
              <a:rPr lang="nl-NL">
                <a:ea typeface="+mn-lt"/>
                <a:cs typeface="+mn-lt"/>
              </a:rPr>
              <a:t>nieuwe richting Horeca</a:t>
            </a:r>
            <a:endParaRPr lang="nl-NL"/>
          </a:p>
          <a:p>
            <a:pPr>
              <a:buNone/>
            </a:pPr>
            <a:r>
              <a:rPr lang="nl-NL">
                <a:ea typeface="+mn-lt"/>
                <a:cs typeface="+mn-lt"/>
              </a:rPr>
              <a:t>OV4   </a:t>
            </a:r>
          </a:p>
          <a:p>
            <a:pPr lvl="1"/>
            <a:r>
              <a:rPr lang="nl-NL">
                <a:ea typeface="+mn-lt"/>
                <a:cs typeface="+mn-lt"/>
              </a:rPr>
              <a:t>modernisering secundair onderwijs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samenwerking met nieuw schoolbestuur SOSQ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nieuwe studierichting Informaticabeheer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borgen werking 3</a:t>
            </a:r>
            <a:r>
              <a:rPr lang="nl-NL" baseline="30000">
                <a:ea typeface="+mn-lt"/>
                <a:cs typeface="+mn-lt"/>
              </a:rPr>
              <a:t>de</a:t>
            </a:r>
            <a:r>
              <a:rPr lang="nl-NL">
                <a:ea typeface="+mn-lt"/>
                <a:cs typeface="+mn-lt"/>
              </a:rPr>
              <a:t> graad 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64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Doelgroep 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nl-NL" sz="4900"/>
              <a:t>           </a:t>
            </a:r>
            <a:r>
              <a:rPr lang="nl-NL" sz="5600" b="1"/>
              <a:t>Grote categorieën (overkoepelend)</a:t>
            </a:r>
          </a:p>
          <a:p>
            <a:pPr marL="0" indent="0">
              <a:buNone/>
            </a:pPr>
            <a:endParaRPr lang="nl-NL" sz="4900">
              <a:solidFill>
                <a:schemeClr val="tx1"/>
              </a:solidFill>
            </a:endParaRPr>
          </a:p>
          <a:p>
            <a:pPr lvl="1"/>
            <a:r>
              <a:rPr lang="nl-NL" sz="4900"/>
              <a:t>Doven en slechthorenden</a:t>
            </a:r>
          </a:p>
          <a:p>
            <a:pPr lvl="1"/>
            <a:r>
              <a:rPr lang="nl-NL" sz="4900"/>
              <a:t>Autisme : aantallen aanvullen</a:t>
            </a:r>
          </a:p>
          <a:p>
            <a:pPr lvl="1"/>
            <a:r>
              <a:rPr lang="nl-NL" sz="4900">
                <a:solidFill>
                  <a:srgbClr val="6F6259"/>
                </a:solidFill>
              </a:rPr>
              <a:t>Spraak- en taalstoornissen</a:t>
            </a:r>
          </a:p>
          <a:p>
            <a:pPr marL="457200" lvl="1" indent="0">
              <a:buNone/>
            </a:pPr>
            <a:endParaRPr lang="nl-NL" sz="490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nl-NL" sz="5600" b="1">
                <a:solidFill>
                  <a:schemeClr val="tx2"/>
                </a:solidFill>
              </a:rPr>
              <a:t>Bijkomend</a:t>
            </a:r>
          </a:p>
          <a:p>
            <a:pPr lvl="1"/>
            <a:r>
              <a:rPr lang="nl-NL" sz="4900">
                <a:solidFill>
                  <a:srgbClr val="6F6259"/>
                </a:solidFill>
              </a:rPr>
              <a:t>Gedragsstoornissen</a:t>
            </a:r>
          </a:p>
          <a:p>
            <a:pPr lvl="1"/>
            <a:r>
              <a:rPr lang="nl-NL" sz="4900">
                <a:solidFill>
                  <a:srgbClr val="6F6259"/>
                </a:solidFill>
              </a:rPr>
              <a:t>Basisaanbod</a:t>
            </a:r>
          </a:p>
          <a:p>
            <a:pPr lvl="1"/>
            <a:r>
              <a:rPr lang="nl-NL" sz="4900">
                <a:solidFill>
                  <a:srgbClr val="6F6259"/>
                </a:solidFill>
              </a:rPr>
              <a:t>Meervoudige beperkingen</a:t>
            </a:r>
          </a:p>
          <a:p>
            <a:pPr lvl="1"/>
            <a:r>
              <a:rPr lang="nl-NL" sz="4900">
                <a:solidFill>
                  <a:srgbClr val="6F6259"/>
                </a:solidFill>
              </a:rPr>
              <a:t>Combinatie </a:t>
            </a:r>
            <a:r>
              <a:rPr lang="nl-NL" sz="4900" err="1">
                <a:solidFill>
                  <a:srgbClr val="6F6259"/>
                </a:solidFill>
              </a:rPr>
              <a:t>gedragstoornissen</a:t>
            </a:r>
            <a:endParaRPr lang="nl-NL" sz="4900">
              <a:solidFill>
                <a:srgbClr val="6F6259"/>
              </a:solidFill>
            </a:endParaRPr>
          </a:p>
          <a:p>
            <a:pPr lvl="1"/>
            <a:endParaRPr lang="nl-NL">
              <a:solidFill>
                <a:srgbClr val="6F6259"/>
              </a:solidFill>
            </a:endParaRPr>
          </a:p>
          <a:p>
            <a:pPr lvl="1"/>
            <a:endParaRPr lang="nl-NL">
              <a:solidFill>
                <a:srgbClr val="6F6259"/>
              </a:solidFill>
            </a:endParaRPr>
          </a:p>
          <a:p>
            <a:pPr lvl="1"/>
            <a:endParaRPr lang="nl-NL" sz="3100">
              <a:solidFill>
                <a:srgbClr val="6F6259"/>
              </a:solidFill>
            </a:endParaRPr>
          </a:p>
          <a:p>
            <a:r>
              <a:rPr lang="nl-NL" sz="5500"/>
              <a:t>Andere mogelijke doelgroepen: </a:t>
            </a:r>
            <a:endParaRPr lang="nl-NL" sz="5500">
              <a:solidFill>
                <a:srgbClr val="00ADBB"/>
              </a:solidFill>
            </a:endParaRPr>
          </a:p>
          <a:p>
            <a:pPr lvl="1"/>
            <a:r>
              <a:rPr lang="nl-NL" sz="4900">
                <a:ea typeface="+mn-lt"/>
                <a:cs typeface="+mn-lt"/>
              </a:rPr>
              <a:t>Motorische beperking</a:t>
            </a:r>
          </a:p>
          <a:p>
            <a:pPr lvl="1"/>
            <a:r>
              <a:rPr lang="nl-NL" sz="4900">
                <a:ea typeface="+mn-lt"/>
                <a:cs typeface="+mn-lt"/>
              </a:rPr>
              <a:t>Mentale beperking</a:t>
            </a:r>
          </a:p>
          <a:p>
            <a:pPr lvl="1"/>
            <a:r>
              <a:rPr lang="nl-NL" sz="4900">
                <a:ea typeface="+mn-lt"/>
                <a:cs typeface="+mn-lt"/>
              </a:rPr>
              <a:t>Visuele beperking</a:t>
            </a:r>
          </a:p>
          <a:p>
            <a:pPr lvl="1"/>
            <a:r>
              <a:rPr lang="nl-NL" sz="4900">
                <a:ea typeface="+mn-lt"/>
                <a:cs typeface="+mn-lt"/>
              </a:rPr>
              <a:t>Chronische ziekte, beperking</a:t>
            </a:r>
          </a:p>
          <a:p>
            <a:pPr lvl="1"/>
            <a:r>
              <a:rPr lang="nl-NL" sz="4900">
                <a:ea typeface="+mn-lt"/>
                <a:cs typeface="+mn-lt"/>
              </a:rPr>
              <a:t>Niet Aangeboren Hersenletsel </a:t>
            </a:r>
          </a:p>
          <a:p>
            <a:pPr lvl="1"/>
            <a:endParaRPr lang="nl-NL">
              <a:solidFill>
                <a:srgbClr val="6F6259"/>
              </a:solidFill>
            </a:endParaRPr>
          </a:p>
          <a:p>
            <a:pPr lvl="1"/>
            <a:endParaRPr lang="nl-NL" sz="1200">
              <a:solidFill>
                <a:srgbClr val="6F6259"/>
              </a:solidFill>
            </a:endParaRPr>
          </a:p>
          <a:p>
            <a:pPr lvl="1"/>
            <a:endParaRPr lang="nl-NL" sz="1200">
              <a:solidFill>
                <a:srgbClr val="6F6259"/>
              </a:solidFill>
            </a:endParaRPr>
          </a:p>
          <a:p>
            <a:pPr marL="0" indent="0">
              <a:buNone/>
            </a:pPr>
            <a:endParaRPr lang="nl-NL" sz="3200">
              <a:solidFill>
                <a:srgbClr val="00ADBB"/>
              </a:solidFill>
            </a:endParaRPr>
          </a:p>
          <a:p>
            <a:pPr marL="457200" lvl="1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61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7CFF3-A051-44A4-8DCD-6EA50978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Uitdagingen BuSO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B195CE-1C9E-4863-993C-5A082D27B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l-NL">
                <a:ea typeface="+mn-lt"/>
                <a:cs typeface="+mn-lt"/>
              </a:rPr>
              <a:t>Ondersteuningsnetwerk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nieuw decreet 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borgen in de toekomst</a:t>
            </a:r>
            <a:endParaRPr lang="nl-NL"/>
          </a:p>
          <a:p>
            <a:pPr>
              <a:buNone/>
            </a:pPr>
            <a:r>
              <a:rPr lang="nl-NL">
                <a:ea typeface="+mn-lt"/>
                <a:cs typeface="+mn-lt"/>
              </a:rPr>
              <a:t>BuSO  </a:t>
            </a:r>
          </a:p>
          <a:p>
            <a:pPr lvl="1"/>
            <a:r>
              <a:rPr lang="nl-NL">
                <a:ea typeface="+mn-lt"/>
                <a:cs typeface="+mn-lt"/>
              </a:rPr>
              <a:t>bouwprojecten</a:t>
            </a:r>
            <a:endParaRPr lang="nl-NL"/>
          </a:p>
          <a:p>
            <a:pPr lvl="1"/>
            <a:r>
              <a:rPr lang="nl-NL">
                <a:ea typeface="+mn-lt"/>
                <a:cs typeface="+mn-lt"/>
              </a:rPr>
              <a:t>omgaan met agressie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765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76B801A8-4977-4B52-AD90-4AFEF1D34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79" y="1201201"/>
            <a:ext cx="2856443" cy="2091268"/>
          </a:xfrm>
        </p:spPr>
      </p:pic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58533ED-658F-4B48-84A9-6CD4C62BF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867" y="1165014"/>
            <a:ext cx="3200400" cy="1691640"/>
          </a:xfrm>
          <a:prstGeom prst="rect">
            <a:avLst/>
          </a:prstGeom>
        </p:spPr>
      </p:pic>
      <p:pic>
        <p:nvPicPr>
          <p:cNvPr id="6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3DC5AB08-4E12-43A9-8C40-87C93A970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66" y="2851217"/>
            <a:ext cx="3107266" cy="2239299"/>
          </a:xfrm>
          <a:prstGeom prst="rect">
            <a:avLst/>
          </a:prstGeom>
        </p:spPr>
      </p:pic>
      <p:pic>
        <p:nvPicPr>
          <p:cNvPr id="7" name="Afbeelding 7" descr="Afbeelding met tafel&#10;&#10;Automatisch gegenereerde beschrijving">
            <a:extLst>
              <a:ext uri="{FF2B5EF4-FFF2-40B4-BE49-F238E27FC236}">
                <a16:creationId xmlns:a16="http://schemas.microsoft.com/office/drawing/2014/main" id="{951C6974-9600-4ED3-8BA8-EC5C0757F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667" y="5252002"/>
            <a:ext cx="3107267" cy="1433995"/>
          </a:xfrm>
          <a:prstGeom prst="rect">
            <a:avLst/>
          </a:prstGeom>
        </p:spPr>
      </p:pic>
      <p:pic>
        <p:nvPicPr>
          <p:cNvPr id="8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5C96F1FF-5C52-4083-9671-308EE4B11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134" y="1200323"/>
            <a:ext cx="5435599" cy="466055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0D05BE2-05EF-49A0-916E-C5058C6AF7C9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201E859C-1C49-4107-BC5B-07A98C43D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1466" y="788628"/>
            <a:ext cx="1913467" cy="4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5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C097A-A201-4374-B48A-F8626747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Ondersteuningsnetwerk: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10CB5B-3B45-439A-AEA1-76D1B23B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Huidig aanbod: </a:t>
            </a:r>
          </a:p>
          <a:p>
            <a:pPr lvl="1"/>
            <a:r>
              <a:rPr lang="nl-NL" sz="2000"/>
              <a:t>ON Type 7 </a:t>
            </a:r>
            <a:r>
              <a:rPr lang="nl-NL" sz="2000" err="1"/>
              <a:t>BuBaO</a:t>
            </a:r>
            <a:r>
              <a:rPr lang="nl-NL" sz="2000"/>
              <a:t>: 315 leerlingen</a:t>
            </a:r>
          </a:p>
          <a:p>
            <a:pPr lvl="1"/>
            <a:r>
              <a:rPr lang="nl-NL" sz="2000"/>
              <a:t>ON Type 7 </a:t>
            </a:r>
            <a:r>
              <a:rPr lang="nl-NL" sz="2000" err="1"/>
              <a:t>BuSO</a:t>
            </a:r>
            <a:r>
              <a:rPr lang="nl-NL" sz="2000"/>
              <a:t>:   157 leerlingen</a:t>
            </a:r>
          </a:p>
          <a:p>
            <a:pPr lvl="1"/>
            <a:endParaRPr lang="nl-NL" sz="2000">
              <a:ea typeface="+mn-lt"/>
              <a:cs typeface="+mn-lt"/>
            </a:endParaRPr>
          </a:p>
          <a:p>
            <a:pPr lvl="1"/>
            <a:r>
              <a:rPr lang="nl-NL" sz="2000"/>
              <a:t>ON Midden – Limburg </a:t>
            </a:r>
            <a:r>
              <a:rPr lang="nl-NL" sz="2000" err="1"/>
              <a:t>BuBaO</a:t>
            </a:r>
            <a:r>
              <a:rPr lang="nl-NL" sz="2000"/>
              <a:t> (KIDS – Berk – </a:t>
            </a:r>
            <a:r>
              <a:rPr lang="nl-NL" sz="2000" err="1"/>
              <a:t>Buidtelberg</a:t>
            </a:r>
            <a:r>
              <a:rPr lang="nl-NL" sz="2000"/>
              <a:t>): 526 leerlingen</a:t>
            </a:r>
          </a:p>
          <a:p>
            <a:pPr lvl="1"/>
            <a:r>
              <a:rPr lang="nl-NL" sz="2000"/>
              <a:t>ON Midden – Limburg </a:t>
            </a:r>
            <a:r>
              <a:rPr lang="nl-NL" sz="2000" err="1"/>
              <a:t>BuSO</a:t>
            </a:r>
            <a:r>
              <a:rPr lang="nl-NL" sz="2000"/>
              <a:t>: 247 leerlingen</a:t>
            </a:r>
          </a:p>
          <a:p>
            <a:pPr marL="457200" lvl="1" indent="0">
              <a:buNone/>
            </a:pPr>
            <a:endParaRPr lang="nl-NL" sz="2000">
              <a:solidFill>
                <a:srgbClr val="6F6259"/>
              </a:solidFill>
            </a:endParaRPr>
          </a:p>
          <a:p>
            <a:pPr marL="800100" lvl="1" indent="-342900"/>
            <a:r>
              <a:rPr lang="nl-NL">
                <a:solidFill>
                  <a:schemeClr val="tx2"/>
                </a:solidFill>
              </a:rPr>
              <a:t> Uitdagingen/ tendensen: </a:t>
            </a:r>
          </a:p>
          <a:p>
            <a:pPr marL="971550" lvl="1" indent="-285750">
              <a:buFont typeface="Arial"/>
              <a:buChar char="•"/>
            </a:pPr>
            <a:r>
              <a:rPr lang="nl-NL" sz="2000">
                <a:ea typeface="+mn-lt"/>
                <a:cs typeface="+mn-lt"/>
              </a:rPr>
              <a:t>nieuw decreet </a:t>
            </a:r>
          </a:p>
          <a:p>
            <a:pPr marL="971550" lvl="1" indent="-285750">
              <a:buFont typeface="Arial"/>
              <a:buChar char="•"/>
            </a:pPr>
            <a:r>
              <a:rPr lang="nl-NL" sz="2000">
                <a:ea typeface="+mn-lt"/>
                <a:cs typeface="+mn-lt"/>
              </a:rPr>
              <a:t>borgen in de toekomst</a:t>
            </a:r>
            <a:endParaRPr lang="nl-NL"/>
          </a:p>
          <a:p>
            <a:pPr lvl="1"/>
            <a:endParaRPr lang="nl-NL">
              <a:solidFill>
                <a:srgbClr val="6F6259"/>
              </a:solidFill>
            </a:endParaRPr>
          </a:p>
          <a:p>
            <a:pPr lvl="2"/>
            <a:endParaRPr lang="nl-NL">
              <a:solidFill>
                <a:srgbClr val="6F6259"/>
              </a:solidFill>
            </a:endParaRPr>
          </a:p>
          <a:p>
            <a:pPr marL="914400" lvl="2" indent="0">
              <a:buNone/>
            </a:pPr>
            <a:endParaRPr lang="nl-NL">
              <a:solidFill>
                <a:srgbClr val="6F6259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0EDEDF-D3E1-4C81-9866-9F7800A126B9}"/>
              </a:ext>
            </a:extLst>
          </p:cNvPr>
          <p:cNvSpPr txBox="1"/>
          <p:nvPr/>
        </p:nvSpPr>
        <p:spPr>
          <a:xfrm>
            <a:off x="8805333" y="38100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600"/>
              <a:t>Telling oktober 2020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529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E47A2-6A69-4D6F-A196-A47E09D2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Personeel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5654F68-2896-4318-98D0-9EC3BD30A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532751"/>
              </p:ext>
            </p:extLst>
          </p:nvPr>
        </p:nvGraphicFramePr>
        <p:xfrm>
          <a:off x="695325" y="1628775"/>
          <a:ext cx="108013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3660514176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4664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Afdeling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medewerkers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0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Lagere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6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err="1"/>
                        <a:t>BuSO</a:t>
                      </a:r>
                      <a:endParaRPr lang="nl-NL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19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68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BE958-F70E-47ED-BA3C-4E63FE14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Uitdagingen personeel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3A256-A39A-4D4F-B19A-3949621F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/>
              <a:t>Behoud en uitbouw expertise</a:t>
            </a:r>
          </a:p>
          <a:p>
            <a:r>
              <a:rPr lang="nl-NL"/>
              <a:t>Medewerkers in hun kracht zetten</a:t>
            </a:r>
          </a:p>
          <a:p>
            <a:r>
              <a:rPr lang="nl-NL"/>
              <a:t>Optimalisatie werksituatie - privé-situatie</a:t>
            </a:r>
          </a:p>
          <a:p>
            <a:r>
              <a:rPr lang="nl-NL" err="1"/>
              <a:t>Visie-ontwikkeling</a:t>
            </a:r>
          </a:p>
          <a:p>
            <a:r>
              <a:rPr lang="nl-NL"/>
              <a:t>Cultuur</a:t>
            </a:r>
          </a:p>
          <a:p>
            <a:r>
              <a:rPr lang="nl-NL"/>
              <a:t>Uitbouw overkoepelde administratieve dienst</a:t>
            </a:r>
          </a:p>
          <a:p>
            <a:r>
              <a:rPr lang="nl-NL"/>
              <a:t>Andere horizontale functies</a:t>
            </a:r>
          </a:p>
          <a:p>
            <a:r>
              <a:rPr lang="nl-NL"/>
              <a:t>Inzetten op groei teams</a:t>
            </a:r>
          </a:p>
          <a:p>
            <a:r>
              <a:rPr lang="nl-NL"/>
              <a:t>Verbinding stimuleren</a:t>
            </a:r>
          </a:p>
          <a:p>
            <a:r>
              <a:rPr lang="nl-NL"/>
              <a:t>Overleg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83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94CC9-3E47-4BA8-B282-A61B76CF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Tendensen doven en slechthorenden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240033-E22C-4591-A202-86F581E5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In Vlaanderen : 6 doveninstituten, in Limburg enkel KIDS voor type 7.</a:t>
            </a:r>
          </a:p>
          <a:p>
            <a:r>
              <a:rPr lang="nl-NL" sz="2400"/>
              <a:t>In de basisschool is er over de jaren altijd een vrij stabiel leerlingenaantal voor dove en slechthorende kinderen.</a:t>
            </a:r>
          </a:p>
          <a:p>
            <a:r>
              <a:rPr lang="nl-NL" sz="2400"/>
              <a:t>In het </a:t>
            </a:r>
            <a:r>
              <a:rPr lang="nl-NL" sz="2400" err="1"/>
              <a:t>BuSO</a:t>
            </a:r>
            <a:r>
              <a:rPr lang="nl-NL" sz="2400"/>
              <a:t> is er meer variatie doorheen de jaren.</a:t>
            </a:r>
          </a:p>
          <a:p>
            <a:r>
              <a:rPr lang="nl-NL" sz="2400"/>
              <a:t>Ongeveer 55% van kinderen met een CI neemt deel aan het gewoon onderwijs.</a:t>
            </a:r>
          </a:p>
          <a:p>
            <a:r>
              <a:rPr lang="nl-NL" sz="2400"/>
              <a:t>Het aantal DSH-kinderen/jongeren is het grootst in verblijf binnen KIDS (</a:t>
            </a:r>
            <a:r>
              <a:rPr lang="nl-NL" sz="2400" err="1"/>
              <a:t>tov</a:t>
            </a:r>
            <a:r>
              <a:rPr lang="nl-NL" sz="2400"/>
              <a:t> andere doveninstituten)</a:t>
            </a:r>
          </a:p>
          <a:p>
            <a:r>
              <a:rPr lang="nl-NL" sz="2400"/>
              <a:t>Voor dagopvang scoort KIDS gemiddeld in ondersteuningsaantallen.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80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AF628-121B-4E8E-A983-516A1BC0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2400">
                <a:ea typeface="+mj-lt"/>
                <a:cs typeface="+mj-lt"/>
                <a:hlinkClick r:id="rId2"/>
              </a:rPr>
              <a:t>https://www.google.com/maps/d/edit?mid=1q6zFPKwi33J2k5wv_FxpdWM7uSVUYulY&amp;usp=sharing</a:t>
            </a:r>
            <a:r>
              <a:rPr lang="nl-NL" sz="2400">
                <a:ea typeface="+mj-lt"/>
                <a:cs typeface="+mj-lt"/>
              </a:rPr>
              <a:t> </a:t>
            </a:r>
          </a:p>
          <a:p>
            <a:endParaRPr lang="nl-NL"/>
          </a:p>
        </p:txBody>
      </p:sp>
      <p:pic>
        <p:nvPicPr>
          <p:cNvPr id="13" name="Afbeelding 13" descr="Afbeelding met kaart&#10;&#10;Automatisch gegenereerde beschrijving">
            <a:extLst>
              <a:ext uri="{FF2B5EF4-FFF2-40B4-BE49-F238E27FC236}">
                <a16:creationId xmlns:a16="http://schemas.microsoft.com/office/drawing/2014/main" id="{EA968CA7-5465-4060-86AB-CBE5DEF23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33" t="28344" r="7940" b="11452"/>
          <a:stretch/>
        </p:blipFill>
        <p:spPr>
          <a:xfrm>
            <a:off x="468501" y="1896323"/>
            <a:ext cx="10670448" cy="4168983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60C9A71-72CD-4988-808E-644D06905AD0}"/>
              </a:ext>
            </a:extLst>
          </p:cNvPr>
          <p:cNvSpPr txBox="1"/>
          <p:nvPr/>
        </p:nvSpPr>
        <p:spPr>
          <a:xfrm>
            <a:off x="5681133" y="2548466"/>
            <a:ext cx="1024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>
                <a:solidFill>
                  <a:schemeClr val="accent1"/>
                </a:solidFill>
              </a:rPr>
              <a:t>KOCA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46B61FB-A956-4F48-B29E-E0465BE1EE52}"/>
              </a:ext>
            </a:extLst>
          </p:cNvPr>
          <p:cNvSpPr txBox="1"/>
          <p:nvPr/>
        </p:nvSpPr>
        <p:spPr>
          <a:xfrm>
            <a:off x="10388600" y="4267199"/>
            <a:ext cx="8297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>
                <a:solidFill>
                  <a:schemeClr val="accent1"/>
                </a:solidFill>
              </a:rPr>
              <a:t>KIDS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38F6DB-5135-4D07-943A-86855A765BF6}"/>
              </a:ext>
            </a:extLst>
          </p:cNvPr>
          <p:cNvSpPr txBox="1"/>
          <p:nvPr/>
        </p:nvSpPr>
        <p:spPr>
          <a:xfrm>
            <a:off x="5808133" y="5731932"/>
            <a:ext cx="1219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 err="1">
                <a:solidFill>
                  <a:schemeClr val="accent1"/>
                </a:solidFill>
              </a:rPr>
              <a:t>Woluwe</a:t>
            </a:r>
            <a:endParaRPr lang="nl-NL" b="1">
              <a:solidFill>
                <a:schemeClr val="accent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0404167-5941-4E6F-B98D-6FDDB3BF2001}"/>
              </a:ext>
            </a:extLst>
          </p:cNvPr>
          <p:cNvSpPr txBox="1"/>
          <p:nvPr/>
        </p:nvSpPr>
        <p:spPr>
          <a:xfrm>
            <a:off x="533400" y="2438398"/>
            <a:ext cx="1397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 err="1">
                <a:solidFill>
                  <a:schemeClr val="accent1"/>
                </a:solidFill>
              </a:rPr>
              <a:t>Spermalie</a:t>
            </a:r>
            <a:endParaRPr lang="nl-NL" b="1">
              <a:solidFill>
                <a:schemeClr val="accent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AC8DA8E-87BC-4AB5-AC26-5E2CB4F35486}"/>
              </a:ext>
            </a:extLst>
          </p:cNvPr>
          <p:cNvSpPr txBox="1"/>
          <p:nvPr/>
        </p:nvSpPr>
        <p:spPr>
          <a:xfrm>
            <a:off x="2302933" y="3835399"/>
            <a:ext cx="2108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chemeClr val="accent1"/>
                </a:solidFill>
              </a:rPr>
              <a:t>Sint - Gregorius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9E3BB1-9479-4287-887E-DB383B385DB2}"/>
              </a:ext>
            </a:extLst>
          </p:cNvPr>
          <p:cNvSpPr txBox="1"/>
          <p:nvPr/>
        </p:nvSpPr>
        <p:spPr>
          <a:xfrm>
            <a:off x="4563533" y="5054599"/>
            <a:ext cx="16679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 err="1">
                <a:solidFill>
                  <a:schemeClr val="accent1"/>
                </a:solidFill>
              </a:rPr>
              <a:t>Kasterlinden</a:t>
            </a:r>
            <a:endParaRPr lang="nl-NL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5589E-67A1-4B55-A767-D3C933A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Onderwijs: Enkele cijfergegevens over doven en slechthorenden in Vlaanderen (kleuters)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058E3401-D0BB-4152-B72F-CDD2F420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129" y="1713442"/>
            <a:ext cx="9512676" cy="4140186"/>
          </a:xfrm>
        </p:spPr>
      </p:pic>
    </p:spTree>
    <p:extLst>
      <p:ext uri="{BB962C8B-B14F-4D97-AF65-F5344CB8AC3E}">
        <p14:creationId xmlns:p14="http://schemas.microsoft.com/office/powerpoint/2010/main" val="417614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5589E-67A1-4B55-A767-D3C933A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ea typeface="+mj-lt"/>
                <a:cs typeface="+mj-lt"/>
              </a:rPr>
              <a:t>Onderwijs: Enkele cijfergegevens over doven en slechthorenden in Vlaanderen (lagere school)</a:t>
            </a:r>
          </a:p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6A03218-A0ED-4314-9C7A-5C0AA74F4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965318"/>
            <a:ext cx="10163175" cy="3467100"/>
          </a:xfrm>
        </p:spPr>
      </p:pic>
    </p:spTree>
    <p:extLst>
      <p:ext uri="{BB962C8B-B14F-4D97-AF65-F5344CB8AC3E}">
        <p14:creationId xmlns:p14="http://schemas.microsoft.com/office/powerpoint/2010/main" val="25694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5589E-67A1-4B55-A767-D3C933A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ea typeface="+mj-lt"/>
                <a:cs typeface="+mj-lt"/>
              </a:rPr>
              <a:t>Onderwijs: Enkele cijfergegevens over doven en slechthorenden in Vlaanderen (</a:t>
            </a:r>
            <a:r>
              <a:rPr lang="nl-NL" err="1">
                <a:ea typeface="+mj-lt"/>
                <a:cs typeface="+mj-lt"/>
              </a:rPr>
              <a:t>BuSO</a:t>
            </a:r>
            <a:r>
              <a:rPr lang="nl-NL">
                <a:ea typeface="+mj-lt"/>
                <a:cs typeface="+mj-lt"/>
              </a:rPr>
              <a:t>)</a:t>
            </a:r>
          </a:p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93F9C5EA-B75B-4625-9A37-91940583F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889118"/>
            <a:ext cx="10163175" cy="3619500"/>
          </a:xfrm>
        </p:spPr>
      </p:pic>
    </p:spTree>
    <p:extLst>
      <p:ext uri="{BB962C8B-B14F-4D97-AF65-F5344CB8AC3E}">
        <p14:creationId xmlns:p14="http://schemas.microsoft.com/office/powerpoint/2010/main" val="193481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3">
      <a:dk1>
        <a:srgbClr val="6F6259"/>
      </a:dk1>
      <a:lt1>
        <a:sysClr val="window" lastClr="FFFFFF"/>
      </a:lt1>
      <a:dk2>
        <a:srgbClr val="00ADBB"/>
      </a:dk2>
      <a:lt2>
        <a:srgbClr val="FFFFFF"/>
      </a:lt2>
      <a:accent1>
        <a:srgbClr val="17161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ADBB"/>
      </a:hlink>
      <a:folHlink>
        <a:srgbClr val="00ADBB"/>
      </a:folHlink>
    </a:clrScheme>
    <a:fontScheme name="Diodrum">
      <a:majorFont>
        <a:latin typeface="Diodrum"/>
        <a:ea typeface=""/>
        <a:cs typeface=""/>
      </a:majorFont>
      <a:minorFont>
        <a:latin typeface="Diodr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DS Sjabloon.potm" id="{E1892D50-3C79-4E4E-BBD7-3196F1F5194C}" vid="{BD0A7914-CD03-4619-B08A-D26829E013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AEEEBCAC47043B92CC903F2A3E155" ma:contentTypeVersion="4" ma:contentTypeDescription="Een nieuw document maken." ma:contentTypeScope="" ma:versionID="f5dffc688c128a53d9c6dd2a4fd9cb0a">
  <xsd:schema xmlns:xsd="http://www.w3.org/2001/XMLSchema" xmlns:xs="http://www.w3.org/2001/XMLSchema" xmlns:p="http://schemas.microsoft.com/office/2006/metadata/properties" xmlns:ns2="7dbf2ad2-a078-4ed1-90af-7f69e9eaf4c1" targetNamespace="http://schemas.microsoft.com/office/2006/metadata/properties" ma:root="true" ma:fieldsID="5fc3c016073257984822824ce0b9c94e" ns2:_="">
    <xsd:import namespace="7dbf2ad2-a078-4ed1-90af-7f69e9eaf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f2ad2-a078-4ed1-90af-7f69e9eaf4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32D8B7-6AF0-4433-B0B1-A6E27C921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f2ad2-a078-4ed1-90af-7f69e9eaf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76818A-F1A4-43EC-BD32-D8E7B8C08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15337-5C83-4C7D-B819-9051370EF35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KIDS Sjabloon</Template>
  <Application>Microsoft Office PowerPoint</Application>
  <PresentationFormat>Breedbeeld</PresentationFormat>
  <Slides>44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Kantoorthema</vt:lpstr>
      <vt:lpstr>PowerPoint-presentatie</vt:lpstr>
      <vt:lpstr>Voorbereiding heidag</vt:lpstr>
      <vt:lpstr>KIDS anno 2020</vt:lpstr>
      <vt:lpstr>Doelgroep </vt:lpstr>
      <vt:lpstr>Tendensen doven en slechthorenden</vt:lpstr>
      <vt:lpstr>https://www.google.com/maps/d/edit?mid=1q6zFPKwi33J2k5wv_FxpdWM7uSVUYulY&amp;usp=sharing  </vt:lpstr>
      <vt:lpstr>Onderwijs: Enkele cijfergegevens over doven en slechthorenden in Vlaanderen (kleuters)</vt:lpstr>
      <vt:lpstr>Onderwijs: Enkele cijfergegevens over doven en slechthorenden in Vlaanderen (lagere school) </vt:lpstr>
      <vt:lpstr>Onderwijs: Enkele cijfergegevens over doven en slechthorenden in Vlaanderen (BuSO) </vt:lpstr>
      <vt:lpstr>PowerPoint-presentatie</vt:lpstr>
      <vt:lpstr>Doven en Slechthorenden in Vlaanderen in BO en ON: 1990-2019</vt:lpstr>
      <vt:lpstr>Situatie 2019  % kinderen met/zonder CI - % kinderen met CI in gewoon onderwijs</vt:lpstr>
      <vt:lpstr>PowerPoint-presentatie</vt:lpstr>
      <vt:lpstr>Tendensen aantal cliënten (alle doelgroepen)</vt:lpstr>
      <vt:lpstr>Aantallen kinderen / jongeren </vt:lpstr>
      <vt:lpstr>PowerPoint-presentatie</vt:lpstr>
      <vt:lpstr>Tendensen populatie</vt:lpstr>
      <vt:lpstr>Evolutie: aantal bijkomende beperkingen binnen de DSH populatie van 2006 tot 2018</vt:lpstr>
      <vt:lpstr>PowerPoint-presentatie</vt:lpstr>
      <vt:lpstr>Evolutie: aantal bijkomende beperkingen binnen de ASS/ST populatie van 2006 tot 2018</vt:lpstr>
      <vt:lpstr>PowerPoint-presentatie</vt:lpstr>
      <vt:lpstr>PowerPoint-presentatie</vt:lpstr>
      <vt:lpstr>PowerPoint-presentatie</vt:lpstr>
      <vt:lpstr>PowerPoint-presentatie</vt:lpstr>
      <vt:lpstr>Audiologie</vt:lpstr>
      <vt:lpstr>Therapie</vt:lpstr>
      <vt:lpstr>KIDS Mobiel </vt:lpstr>
      <vt:lpstr>Dagopvang</vt:lpstr>
      <vt:lpstr>Dagbesteding</vt:lpstr>
      <vt:lpstr>Verblijf &amp; Wonen</vt:lpstr>
      <vt:lpstr>PowerPoint-presentatie</vt:lpstr>
      <vt:lpstr>Onderwijs</vt:lpstr>
      <vt:lpstr>Types buitengewoon kleuteronderwijs: </vt:lpstr>
      <vt:lpstr>Types buitengewoon lager onderwijs: </vt:lpstr>
      <vt:lpstr>Tendensen basisschool</vt:lpstr>
      <vt:lpstr>Uitdagingen basisschool</vt:lpstr>
      <vt:lpstr>Types buitengewoon secundair onderwijs: </vt:lpstr>
      <vt:lpstr>Tendensen BuSO</vt:lpstr>
      <vt:lpstr>Uitdagingen BuSO</vt:lpstr>
      <vt:lpstr>Uitdagingen BuSO</vt:lpstr>
      <vt:lpstr>PowerPoint-presentatie</vt:lpstr>
      <vt:lpstr>Ondersteuningsnetwerk: </vt:lpstr>
      <vt:lpstr>Personeel</vt:lpstr>
      <vt:lpstr>Uitdagingen personeel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Moons</dc:creator>
  <cp:revision>14</cp:revision>
  <dcterms:created xsi:type="dcterms:W3CDTF">2020-12-10T08:22:19Z</dcterms:created>
  <dcterms:modified xsi:type="dcterms:W3CDTF">2022-01-24T12:33:36Z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0x01010098AAEEEBCAC47043B92CC903F2A3E155</vt:lpwstr>
  </property>
</Properties>
</file>